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1" r:id="rId2"/>
    <p:sldId id="339" r:id="rId3"/>
    <p:sldId id="378" r:id="rId4"/>
    <p:sldId id="380" r:id="rId5"/>
    <p:sldId id="381" r:id="rId6"/>
    <p:sldId id="382" r:id="rId7"/>
    <p:sldId id="363" r:id="rId8"/>
    <p:sldId id="359" r:id="rId9"/>
    <p:sldId id="374" r:id="rId10"/>
    <p:sldId id="377" r:id="rId11"/>
    <p:sldId id="365" r:id="rId12"/>
    <p:sldId id="366" r:id="rId13"/>
    <p:sldId id="364" r:id="rId14"/>
    <p:sldId id="376" r:id="rId15"/>
    <p:sldId id="355" r:id="rId16"/>
    <p:sldId id="375" r:id="rId17"/>
    <p:sldId id="338" r:id="rId18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pedro dores" initials="ap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77199" autoAdjust="0"/>
  </p:normalViewPr>
  <p:slideViewPr>
    <p:cSldViewPr>
      <p:cViewPr varScale="1">
        <p:scale>
          <a:sx n="57" d="100"/>
          <a:sy n="57" d="100"/>
        </p:scale>
        <p:origin x="18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74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816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4747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2131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9795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7630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4749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17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758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 smtClean="0"/>
              <a:t>Política e RBI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21 de Maio de 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Lutas políticas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PT" dirty="0" smtClean="0"/>
              <a:t>Cartesiana: especialistas irresponsáveis (Estados mais ou menos violentos, sempre muito ideológicos)</a:t>
            </a:r>
          </a:p>
          <a:p>
            <a:endParaRPr lang="pt-PT" dirty="0"/>
          </a:p>
          <a:p>
            <a:r>
              <a:rPr lang="pt-PT" dirty="0" err="1" smtClean="0"/>
              <a:t>Anti-cartesiana</a:t>
            </a:r>
            <a:r>
              <a:rPr lang="pt-PT" dirty="0" smtClean="0"/>
              <a:t>: orientações de vida para todos e não só para os privilegiados</a:t>
            </a:r>
          </a:p>
          <a:p>
            <a:endParaRPr lang="pt-PT" dirty="0"/>
          </a:p>
          <a:p>
            <a:r>
              <a:rPr lang="pt-PT" dirty="0" smtClean="0"/>
              <a:t>Acabar com a miséria para se poder fazer política (orientação) democrática(p/ todos)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659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Pessoas fora da sociedade</a:t>
            </a:r>
            <a:endParaRPr lang="pt-PT" dirty="0"/>
          </a:p>
        </p:txBody>
      </p:sp>
      <p:pic>
        <p:nvPicPr>
          <p:cNvPr id="44034" name="Picture 2" descr="http://1.bp.blogspot.com/-fd-ab8Qid_o/TeDPoOJeE7I/AAAAAAAARNU/0Ke-xuLF4BM/s1600/economia-cultura-e-sociedade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143116"/>
            <a:ext cx="4286280" cy="4219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54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Violência democrática</a:t>
            </a:r>
            <a:endParaRPr lang="pt-PT" dirty="0"/>
          </a:p>
        </p:txBody>
      </p:sp>
      <p:pic>
        <p:nvPicPr>
          <p:cNvPr id="3074" name="Picture 2" descr="http://tse1.mm.bing.net/th?&amp;id=OIP.Mb53f67f6399722762b1b9c5331c36fedo0&amp;w=188&amp;h=28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17638"/>
            <a:ext cx="3168352" cy="478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8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d/d6/St_Peter%27s_Square%2C_Vatican_City_-_April_2007.jpg/300px-St_Peter%27s_Square%2C_Vatican_City_-_April_20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692085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331640" y="371703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chemeClr val="bg1"/>
                </a:solidFill>
              </a:rPr>
              <a:t>Female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04248" y="3717032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>
                <a:solidFill>
                  <a:schemeClr val="bg1"/>
                </a:solidFill>
              </a:rPr>
              <a:t>Male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44355" y="54868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err="1" smtClean="0">
                <a:solidFill>
                  <a:schemeClr val="bg1"/>
                </a:solidFill>
              </a:rPr>
              <a:t>Hierarchy</a:t>
            </a:r>
            <a:endParaRPr lang="pt-PT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32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Persistência da hierarquia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Economia da dádiva</a:t>
            </a:r>
          </a:p>
          <a:p>
            <a:r>
              <a:rPr lang="pt-PT" dirty="0" smtClean="0"/>
              <a:t>Construção da identidades </a:t>
            </a:r>
          </a:p>
          <a:p>
            <a:r>
              <a:rPr lang="pt-PT" dirty="0" smtClean="0"/>
              <a:t>Política da dívida</a:t>
            </a:r>
          </a:p>
          <a:p>
            <a:endParaRPr lang="pt-PT" dirty="0"/>
          </a:p>
          <a:p>
            <a:r>
              <a:rPr lang="pt-PT" dirty="0" smtClean="0"/>
              <a:t>Domesticação: controlo da capacidade de reprodução. No caso dos humanos através do controlo das identidades sociais (sequestro)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43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Choque da realidade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Madre Teresa de Calcutá</a:t>
            </a:r>
          </a:p>
          <a:p>
            <a:endParaRPr lang="pt-PT" dirty="0" smtClean="0"/>
          </a:p>
          <a:p>
            <a:r>
              <a:rPr lang="pt-PT" dirty="0" smtClean="0"/>
              <a:t>Teoria social </a:t>
            </a:r>
            <a:endParaRPr lang="pt-PT" dirty="0"/>
          </a:p>
          <a:p>
            <a:endParaRPr lang="pt-PT" dirty="0" smtClean="0"/>
          </a:p>
          <a:p>
            <a:r>
              <a:rPr lang="pt-PT" dirty="0" smtClean="0"/>
              <a:t>Prisões</a:t>
            </a:r>
          </a:p>
        </p:txBody>
      </p:sp>
    </p:spTree>
    <p:extLst>
      <p:ext uri="{BB962C8B-B14F-4D97-AF65-F5344CB8AC3E}">
        <p14:creationId xmlns:p14="http://schemas.microsoft.com/office/powerpoint/2010/main" val="31405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Transformação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pt-PT" dirty="0" smtClean="0"/>
              <a:t>Democracia abolicionista (</a:t>
            </a:r>
            <a:r>
              <a:rPr lang="pt-PT" dirty="0" err="1" smtClean="0"/>
              <a:t>tb</a:t>
            </a:r>
            <a:r>
              <a:rPr lang="pt-PT" dirty="0" smtClean="0"/>
              <a:t> da dívida)</a:t>
            </a:r>
          </a:p>
          <a:p>
            <a:r>
              <a:rPr lang="pt-PT" dirty="0" smtClean="0"/>
              <a:t>Justiça Transformativa</a:t>
            </a:r>
          </a:p>
          <a:p>
            <a:r>
              <a:rPr lang="pt-PT" dirty="0" smtClean="0"/>
              <a:t>Crítica à teoria social cartesiana</a:t>
            </a:r>
          </a:p>
          <a:p>
            <a:r>
              <a:rPr lang="pt-PT" dirty="0" err="1" smtClean="0"/>
              <a:t>Anti-extrativismo</a:t>
            </a:r>
            <a:endParaRPr lang="pt-PT" dirty="0" smtClean="0"/>
          </a:p>
          <a:p>
            <a:r>
              <a:rPr lang="pt-PT" dirty="0" smtClean="0"/>
              <a:t>RBI – solidário, não hipotecável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5003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 smtClean="0"/>
              <a:t>Fim</a:t>
            </a:r>
            <a:endParaRPr lang="pt-PT" sz="9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 smtClean="0">
              <a:hlinkClick r:id="rId4"/>
            </a:endParaRPr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033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Índice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9069" y="2276872"/>
            <a:ext cx="8229600" cy="3661967"/>
          </a:xfrm>
        </p:spPr>
        <p:txBody>
          <a:bodyPr/>
          <a:lstStyle/>
          <a:p>
            <a:pPr lvl="0"/>
            <a:r>
              <a:rPr lang="en-US" dirty="0" err="1" smtClean="0"/>
              <a:t>Teoria</a:t>
            </a:r>
            <a:r>
              <a:rPr lang="en-US" dirty="0" smtClean="0"/>
              <a:t> social</a:t>
            </a:r>
          </a:p>
          <a:p>
            <a:pPr lvl="0"/>
            <a:r>
              <a:rPr lang="pt-PT" dirty="0" smtClean="0"/>
              <a:t>Fundamentos da organização social</a:t>
            </a:r>
            <a:endParaRPr lang="pt-PT" dirty="0"/>
          </a:p>
          <a:p>
            <a:pPr lvl="0"/>
            <a:r>
              <a:rPr lang="pt-PT" dirty="0" smtClean="0"/>
              <a:t>Hierarquização da sociedade</a:t>
            </a:r>
            <a:endParaRPr lang="pt-PT" dirty="0"/>
          </a:p>
          <a:p>
            <a:pPr lvl="0"/>
            <a:r>
              <a:rPr lang="pt-PT" dirty="0" smtClean="0"/>
              <a:t>Como se pode transformar a natureza social humana?</a:t>
            </a:r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043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Aliança aristocracia-burguesia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82848" y="2332037"/>
            <a:ext cx="8229600" cy="3185195"/>
          </a:xfrm>
        </p:spPr>
        <p:txBody>
          <a:bodyPr/>
          <a:lstStyle/>
          <a:p>
            <a:r>
              <a:rPr lang="pt-PT" dirty="0" smtClean="0"/>
              <a:t>Propriedade plena (exclusão universal)</a:t>
            </a:r>
          </a:p>
          <a:p>
            <a:r>
              <a:rPr lang="pt-PT" dirty="0" smtClean="0"/>
              <a:t>Absolutismo (Rei Sol)</a:t>
            </a:r>
          </a:p>
          <a:p>
            <a:r>
              <a:rPr lang="pt-PT" dirty="0" smtClean="0"/>
              <a:t>Referências cartesianas (física e positivismo)</a:t>
            </a:r>
          </a:p>
          <a:p>
            <a:r>
              <a:rPr lang="pt-PT" dirty="0" smtClean="0"/>
              <a:t>Estado-nação</a:t>
            </a:r>
          </a:p>
          <a:p>
            <a:r>
              <a:rPr lang="pt-PT" dirty="0" smtClean="0"/>
              <a:t>Individuação - Individualismo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9004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toniopedro\Desktop\5 geraco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54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toniopedro\Desktop\10 geraco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20880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66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toniopedro\Desktop\38 geraco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8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70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394940"/>
              </p:ext>
            </p:extLst>
          </p:nvPr>
        </p:nvGraphicFramePr>
        <p:xfrm>
          <a:off x="478617" y="300190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Polítics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Culture</a:t>
                      </a:r>
                      <a:endParaRPr lang="pt-PT" sz="2800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Economy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dirty="0" smtClean="0"/>
                        <a:t>(</a:t>
                      </a:r>
                      <a:r>
                        <a:rPr lang="pt-PT" sz="2800" dirty="0" err="1" smtClean="0"/>
                        <a:t>modern</a:t>
                      </a:r>
                      <a:r>
                        <a:rPr lang="pt-PT" sz="2800" dirty="0" smtClean="0"/>
                        <a:t>)</a:t>
                      </a:r>
                      <a:r>
                        <a:rPr lang="pt-PT" sz="2800" baseline="0" dirty="0" smtClean="0"/>
                        <a:t> </a:t>
                      </a:r>
                      <a:r>
                        <a:rPr lang="pt-PT" sz="2800" dirty="0" err="1" smtClean="0"/>
                        <a:t>Society</a:t>
                      </a:r>
                      <a:endParaRPr lang="pt-PT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57290" y="1732798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Structural</a:t>
            </a:r>
            <a:r>
              <a:rPr lang="pt-PT" dirty="0" smtClean="0"/>
              <a:t> </a:t>
            </a:r>
            <a:r>
              <a:rPr lang="pt-PT" dirty="0" err="1" smtClean="0"/>
              <a:t>funcionalism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media </a:t>
            </a:r>
            <a:r>
              <a:rPr lang="pt-PT" dirty="0" err="1" smtClean="0"/>
              <a:t>info</a:t>
            </a:r>
            <a:endParaRPr lang="pt-PT" dirty="0"/>
          </a:p>
        </p:txBody>
      </p:sp>
      <p:pic>
        <p:nvPicPr>
          <p:cNvPr id="10" name="Picture 2" descr="http://www.ppublico.org/nfse/mage/images/stories/beneficios/socied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951" y="2348880"/>
            <a:ext cx="5214974" cy="3715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12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214414" y="4365104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Giddens</a:t>
            </a:r>
            <a:r>
              <a:rPr lang="pt-PT" dirty="0" smtClean="0"/>
              <a:t>´ critique, internacional </a:t>
            </a:r>
            <a:r>
              <a:rPr lang="pt-PT" dirty="0" err="1" smtClean="0"/>
              <a:t>relations</a:t>
            </a:r>
            <a:r>
              <a:rPr lang="pt-PT" dirty="0" smtClean="0"/>
              <a:t> </a:t>
            </a:r>
            <a:endParaRPr lang="pt-PT" dirty="0"/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304788"/>
              </p:ext>
            </p:extLst>
          </p:nvPr>
        </p:nvGraphicFramePr>
        <p:xfrm>
          <a:off x="611560" y="4941168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Capitalism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Industrialism</a:t>
                      </a:r>
                      <a:endParaRPr lang="pt-PT" sz="2800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War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Social </a:t>
                      </a:r>
                      <a:r>
                        <a:rPr lang="pt-PT" sz="2800" dirty="0" err="1" smtClean="0"/>
                        <a:t>control</a:t>
                      </a:r>
                      <a:r>
                        <a:rPr lang="pt-PT" sz="2800" dirty="0" smtClean="0"/>
                        <a:t> (</a:t>
                      </a:r>
                      <a:r>
                        <a:rPr lang="pt-PT" sz="2800" dirty="0" err="1" smtClean="0"/>
                        <a:t>security</a:t>
                      </a:r>
                      <a:r>
                        <a:rPr lang="pt-PT" sz="2800" dirty="0" smtClean="0"/>
                        <a:t>)</a:t>
                      </a:r>
                      <a:endParaRPr lang="pt-PT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tse1.mm.bing.net/th?&amp;id=OIP.Md2eaa5e29b76df3200813835d0775613o0&amp;w=258&amp;h=142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93" y="176418"/>
            <a:ext cx="6933537" cy="408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6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Esquema mental piramidal</a:t>
            </a:r>
            <a:endParaRPr lang="pt-PT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05772"/>
              </p:ext>
            </p:extLst>
          </p:nvPr>
        </p:nvGraphicFramePr>
        <p:xfrm>
          <a:off x="1524000" y="1397000"/>
          <a:ext cx="6096000" cy="347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329680"/>
                <a:gridCol w="1368152"/>
                <a:gridCol w="959768"/>
              </a:tblGrid>
              <a:tr h="8680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Política</a:t>
                      </a:r>
                      <a:endParaRPr lang="pt-PT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Economia</a:t>
                      </a:r>
                      <a:endParaRPr lang="pt-PT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Sociedade</a:t>
                      </a:r>
                      <a:endParaRPr lang="pt-PT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cultura</a:t>
                      </a:r>
                      <a:endParaRPr lang="pt-PT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8040">
                <a:tc>
                  <a:txBody>
                    <a:bodyPr/>
                    <a:lstStyle/>
                    <a:p>
                      <a:r>
                        <a:rPr lang="pt-PT" dirty="0" smtClean="0"/>
                        <a:t>MACRO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8680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MEso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868040">
                <a:tc>
                  <a:txBody>
                    <a:bodyPr/>
                    <a:lstStyle/>
                    <a:p>
                      <a:r>
                        <a:rPr lang="pt-PT" dirty="0" smtClean="0"/>
                        <a:t>micro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09936" y="530120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Divisão de trabalho                -                  hierarquia</a:t>
            </a:r>
          </a:p>
          <a:p>
            <a:pPr algn="ctr"/>
            <a:r>
              <a:rPr lang="pt-PT" sz="2400" dirty="0" smtClean="0"/>
              <a:t>Deus</a:t>
            </a:r>
            <a:r>
              <a:rPr lang="pt-PT" sz="2400" dirty="0"/>
              <a:t> </a:t>
            </a:r>
            <a:r>
              <a:rPr lang="pt-PT" sz="2400" dirty="0" smtClean="0"/>
              <a:t>= mercado = planeamento 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42777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</TotalTime>
  <Words>240</Words>
  <Application>Microsoft Office PowerPoint</Application>
  <PresentationFormat>Apresentação no Ecrã (4:3)</PresentationFormat>
  <Paragraphs>79</Paragraphs>
  <Slides>17</Slides>
  <Notes>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9" baseType="lpstr">
      <vt:lpstr>Arial</vt:lpstr>
      <vt:lpstr>Modelo de apresentação predefinido</vt:lpstr>
      <vt:lpstr>Política e RBI</vt:lpstr>
      <vt:lpstr>Índice</vt:lpstr>
      <vt:lpstr>Aliança aristocracia-burguesia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Esquema mental piramidal</vt:lpstr>
      <vt:lpstr>Lutas políticas</vt:lpstr>
      <vt:lpstr>Pessoas fora da sociedade</vt:lpstr>
      <vt:lpstr>Violência democrática</vt:lpstr>
      <vt:lpstr>Apresentação do PowerPoint</vt:lpstr>
      <vt:lpstr>Persistência da hierarquia</vt:lpstr>
      <vt:lpstr>Choque da realidade</vt:lpstr>
      <vt:lpstr>Transformação Social</vt:lpstr>
      <vt:lpstr>Fim</vt:lpstr>
    </vt:vector>
  </TitlesOfParts>
  <Company>O nome da sua organização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pedro dores</cp:lastModifiedBy>
  <cp:revision>264</cp:revision>
  <dcterms:created xsi:type="dcterms:W3CDTF">2005-12-05T12:20:13Z</dcterms:created>
  <dcterms:modified xsi:type="dcterms:W3CDTF">2016-05-18T09:06:56Z</dcterms:modified>
</cp:coreProperties>
</file>