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A4207-A240-4B08-8043-A0E3353F53A8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96234-CF6A-4371-8656-4AA3EE40CA17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43C12-4784-4585-8DE6-767E78954E70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AED8-EEB0-4304-93BF-93AF70E7AAB9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Critérios de justiça e penas em Portugal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4414" y="5429264"/>
            <a:ext cx="64008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António Pedro Dores, ISCTE-IUL, </a:t>
            </a:r>
            <a:r>
              <a:rPr kumimoji="0" lang="pt-P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Dados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A amostra de conveniência mobilizada em Lisboa conta 1941 respostas recolhidas durante 2010. </a:t>
            </a:r>
            <a:endParaRPr lang="pt-PT" dirty="0" smtClean="0"/>
          </a:p>
          <a:p>
            <a:r>
              <a:rPr lang="pt-PT" dirty="0" smtClean="0"/>
              <a:t>Amostra </a:t>
            </a:r>
            <a:r>
              <a:rPr lang="pt-PT" dirty="0"/>
              <a:t>extremamente qualificada a nível </a:t>
            </a:r>
            <a:r>
              <a:rPr lang="pt-PT" dirty="0" smtClean="0"/>
              <a:t>escolar, recolhida por </a:t>
            </a:r>
            <a:r>
              <a:rPr lang="pt-PT" dirty="0"/>
              <a:t>estudantes da licenciatura de sociologia do ISCTE-IUL, turno pós-laboral do ano lectivo </a:t>
            </a:r>
            <a:r>
              <a:rPr lang="pt-PT" dirty="0" smtClean="0"/>
              <a:t>2009/2010.</a:t>
            </a:r>
            <a:endParaRPr lang="pt-PT" dirty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20" y="428604"/>
          <a:ext cx="8572560" cy="6143666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 europeus destacam-se dos outros povos pelo respeito pelos Direitos Humanos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Quem comete um crime deve ser punido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Estado deve assumir todas as responsabilidades para empregar quem cometa crimes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 liberdade, o trabalho degrada o ser humano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trabalho liberta os condenados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Estado deve passar a admitir a entrada na função pública de pessoas com cadastro criminal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Ao Estado cabe estimular as empresas e a sociedade para receberem bem os ex-condenados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Havendo condições para isso, o trabalho livre dos condenados é preferível à prisão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Quem comete um crime deve ser tratado sempre como pessoa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 europeus são demasiado brandos com os seus inimigos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Admissão de cadastrados no Estado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1/3 concordam, 1/3 discordam e 1/3 não tomam posição</a:t>
            </a:r>
          </a:p>
          <a:p>
            <a:r>
              <a:rPr lang="pt-PT" dirty="0" smtClean="0"/>
              <a:t>Dados confirmam dados de uma amostra menor, anterior</a:t>
            </a:r>
          </a:p>
          <a:p>
            <a:endParaRPr lang="pt-PT" dirty="0" smtClean="0"/>
          </a:p>
          <a:p>
            <a:r>
              <a:rPr lang="pt-PT" dirty="0" smtClean="0"/>
              <a:t>Não tomar posição foi admitida pelo método: tem significado?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57256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286380" y="2357430"/>
            <a:ext cx="642942" cy="1571636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2500298" y="857232"/>
            <a:ext cx="785818" cy="71438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1" name="Conexão recta unidireccional 10"/>
          <p:cNvCxnSpPr/>
          <p:nvPr/>
        </p:nvCxnSpPr>
        <p:spPr>
          <a:xfrm rot="10800000">
            <a:off x="3500430" y="1285860"/>
            <a:ext cx="314327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unidireccional 12"/>
          <p:cNvCxnSpPr/>
          <p:nvPr/>
        </p:nvCxnSpPr>
        <p:spPr>
          <a:xfrm rot="10800000">
            <a:off x="5715008" y="2857496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>
          <a:xfrm rot="10800000">
            <a:off x="5715008" y="3500438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Natureza do poder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Baseia-se numa massa de indecisos</a:t>
            </a:r>
          </a:p>
          <a:p>
            <a:r>
              <a:rPr lang="pt-PT" dirty="0" smtClean="0"/>
              <a:t>Na necessidade de orientação social para essa “maioria silenciosa”</a:t>
            </a:r>
          </a:p>
          <a:p>
            <a:r>
              <a:rPr lang="pt-PT" dirty="0" smtClean="0"/>
              <a:t>Na partidarização em função de respostas a questões estruturantes – “muito” ou “nada”, solidariedade com o governo ou com a oposição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Natureza do poder social (II)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Em primeiro plano – no factor principal – está representada a contraposição entre os apoios do regime (governo e oposição) e aqueles a quem o regime não coloca os problemas certos (“não punir criminosos” e “não os tratar como seres humanos”)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Critérios de justiça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imposição do poder por via institucional pressupõe o estabelecimento de um estado de normalidade – inércia suficiente – para que o sistema (aliança entre governo e oposição)  sejam capazes de determinar os problemas a ser respondidos – e desse modo as respostas possíveis – marginalizando os problemas principais (“</a:t>
            </a:r>
            <a:r>
              <a:rPr lang="pt-PT" i="1" dirty="0" smtClean="0"/>
              <a:t>o que fazer com </a:t>
            </a:r>
            <a:r>
              <a:rPr lang="pt-PT" i="1" dirty="0"/>
              <a:t>o</a:t>
            </a:r>
            <a:r>
              <a:rPr lang="pt-PT" i="1" dirty="0" smtClean="0"/>
              <a:t>s prisioneiros”?</a:t>
            </a:r>
            <a:r>
              <a:rPr lang="pt-PT" dirty="0" smtClean="0"/>
              <a:t>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3600" dirty="0" smtClean="0"/>
              <a:t>António Pedro Dores </a:t>
            </a:r>
            <a:br>
              <a:rPr lang="pt-PT" sz="3600" dirty="0" smtClean="0"/>
            </a:br>
            <a:r>
              <a:rPr lang="pt-PT" sz="3600" dirty="0" smtClean="0"/>
              <a:t>http://iscte.pt/~apad/estesp/trilogia.htm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571480"/>
            <a:ext cx="8372476" cy="32400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t-PT" sz="9600" dirty="0" smtClean="0"/>
          </a:p>
          <a:p>
            <a:pPr algn="ctr">
              <a:buNone/>
            </a:pPr>
            <a:r>
              <a:rPr lang="pt-PT" sz="9600" dirty="0" smtClean="0"/>
              <a:t>FIM</a:t>
            </a:r>
            <a:endParaRPr lang="pt-PT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370</Words>
  <Application>Microsoft Office PowerPoint</Application>
  <PresentationFormat>Apresentação no Ecrã (4:3)</PresentationFormat>
  <Paragraphs>41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Critérios de justiça e penas em Portugal</vt:lpstr>
      <vt:lpstr>Dados</vt:lpstr>
      <vt:lpstr>Diapositivo 3</vt:lpstr>
      <vt:lpstr>Admissão de cadastrados no Estado</vt:lpstr>
      <vt:lpstr>Diapositivo 5</vt:lpstr>
      <vt:lpstr>Natureza do poder social</vt:lpstr>
      <vt:lpstr>Natureza do poder social (II)</vt:lpstr>
      <vt:lpstr>Critérios de justiça</vt:lpstr>
      <vt:lpstr>António Pedro Dores  http://iscte.pt/~apad/estesp/trilogia.htm</vt:lpstr>
    </vt:vector>
  </TitlesOfParts>
  <Company>ISCTE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Critérios de justiça e penas em Portugal</dc:title>
  <dc:creator>apad</dc:creator>
  <cp:lastModifiedBy>apad</cp:lastModifiedBy>
  <cp:revision>19</cp:revision>
  <dcterms:created xsi:type="dcterms:W3CDTF">2012-06-16T22:08:10Z</dcterms:created>
  <dcterms:modified xsi:type="dcterms:W3CDTF">2012-06-19T16:35:20Z</dcterms:modified>
</cp:coreProperties>
</file>