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8CD3-B788-42A4-9368-6FF06F77B720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38E4-E062-430C-AE1E-8C78F09384AF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Alternatives to </a:t>
            </a:r>
            <a:r>
              <a:rPr lang="en-US" dirty="0"/>
              <a:t>i</a:t>
            </a:r>
            <a:r>
              <a:rPr lang="en-US" dirty="0" smtClean="0"/>
              <a:t>mprisonment in Portugal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draft</a:t>
            </a:r>
          </a:p>
          <a:p>
            <a:r>
              <a:rPr lang="en-US" dirty="0" smtClean="0"/>
              <a:t>Rome, 29 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prison system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1974 – everybody released from prison</a:t>
            </a:r>
          </a:p>
          <a:p>
            <a:r>
              <a:rPr lang="en-US" dirty="0" smtClean="0"/>
              <a:t>1996 – serious overcrowding, seemingly coming out of nowhere, reported by Ombudsman </a:t>
            </a:r>
          </a:p>
          <a:p>
            <a:r>
              <a:rPr lang="en-US" dirty="0" smtClean="0"/>
              <a:t> 2001 – political struggle ended by reducing number of inmates and implementing harsher penal regimes</a:t>
            </a:r>
          </a:p>
          <a:p>
            <a:r>
              <a:rPr lang="en-US" dirty="0" smtClean="0"/>
              <a:t>2007 – law instituting new prison practices and giving new rights to inmates</a:t>
            </a:r>
          </a:p>
          <a:p>
            <a:r>
              <a:rPr lang="en-US" dirty="0" smtClean="0"/>
              <a:t>Since then, </a:t>
            </a:r>
            <a:r>
              <a:rPr lang="en-US" dirty="0" err="1" smtClean="0"/>
              <a:t>securitarian</a:t>
            </a:r>
            <a:r>
              <a:rPr lang="en-US" dirty="0" smtClean="0"/>
              <a:t> criticism (over schools and sexual abuses) and financial crisis worsened prison conditions and brought harsher staff attitudes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imprisonment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Trial run for home detention with </a:t>
            </a:r>
            <a:r>
              <a:rPr lang="en-US" i="1" dirty="0" smtClean="0"/>
              <a:t>electronic surveillance </a:t>
            </a:r>
            <a:r>
              <a:rPr lang="en-US" dirty="0" smtClean="0"/>
              <a:t>for remand prisoners (2003-2007)</a:t>
            </a:r>
          </a:p>
          <a:p>
            <a:r>
              <a:rPr lang="en-US" dirty="0" smtClean="0"/>
              <a:t>Success of the experience able to offer home detention and access to work with electronic surveillance to some inmates who request it</a:t>
            </a:r>
          </a:p>
          <a:p>
            <a:r>
              <a:rPr lang="en-US" i="1" dirty="0" smtClean="0"/>
              <a:t>Community work, </a:t>
            </a:r>
            <a:r>
              <a:rPr lang="en-US" dirty="0" smtClean="0"/>
              <a:t>mainly for traffic offences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non custodial pretrial measures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Fines (those who cannot afford to pay are allowed to serve days in jail in lieu of payment)</a:t>
            </a:r>
          </a:p>
          <a:p>
            <a:r>
              <a:rPr lang="en-US" dirty="0" smtClean="0"/>
              <a:t>TIR (</a:t>
            </a:r>
            <a:r>
              <a:rPr lang="en-US" i="1" dirty="0" err="1" smtClean="0"/>
              <a:t>termo</a:t>
            </a:r>
            <a:r>
              <a:rPr lang="en-US" i="1" dirty="0" smtClean="0"/>
              <a:t> de </a:t>
            </a:r>
            <a:r>
              <a:rPr lang="en-US" i="1" dirty="0" err="1" smtClean="0"/>
              <a:t>indentidade</a:t>
            </a:r>
            <a:r>
              <a:rPr lang="en-US" i="1" dirty="0" smtClean="0"/>
              <a:t> e </a:t>
            </a:r>
            <a:r>
              <a:rPr lang="en-US" i="1" dirty="0" err="1" smtClean="0"/>
              <a:t>residência</a:t>
            </a:r>
            <a:r>
              <a:rPr lang="en-US" dirty="0" smtClean="0"/>
              <a:t>) is used to oversee individuals awaiting trial</a:t>
            </a:r>
          </a:p>
          <a:p>
            <a:r>
              <a:rPr lang="en-US" dirty="0" smtClean="0"/>
              <a:t>Several forms for control of individuals awaiting trial, such as reporting to police station weekly or biweekly; house arrest; prohibition of contact with some people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Other non custodial pretrial measures (2)</a:t>
            </a:r>
            <a:endParaRPr lang="en-US" sz="31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VIPs can be prohibited from living the country and/or exercising their profession (such as banking or politics)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non custodial penalties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Suspended sentences of up to three years</a:t>
            </a:r>
          </a:p>
          <a:p>
            <a:r>
              <a:rPr lang="en-US" dirty="0" smtClean="0"/>
              <a:t>Semi prison (weekends in prison, almost all for traffic offences)</a:t>
            </a:r>
          </a:p>
          <a:p>
            <a:r>
              <a:rPr lang="en-US" dirty="0" smtClean="0"/>
              <a:t>Early release (half time review and 5/6 mandatory release) (depends on TEP – </a:t>
            </a:r>
            <a:r>
              <a:rPr lang="en-US" i="1" dirty="0" smtClean="0"/>
              <a:t>Tribunal de </a:t>
            </a:r>
            <a:r>
              <a:rPr lang="en-US" i="1" dirty="0" err="1" smtClean="0"/>
              <a:t>Execução</a:t>
            </a:r>
            <a:r>
              <a:rPr lang="en-US" i="1" dirty="0" smtClean="0"/>
              <a:t> de </a:t>
            </a:r>
            <a:r>
              <a:rPr lang="en-US" i="1" dirty="0" err="1" smtClean="0"/>
              <a:t>Penas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RAI/RAE – open regimes to work inside or outside prison (depends on head of prison system)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294</Words>
  <Application>Microsoft Office PowerPoint</Application>
  <PresentationFormat>Apresentação no Ecrã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Alternatives to imprisonment in Portugal</vt:lpstr>
      <vt:lpstr>Brief history of prison system</vt:lpstr>
      <vt:lpstr>Alternatives to imprisonment</vt:lpstr>
      <vt:lpstr>Other non custodial pretrial measures</vt:lpstr>
      <vt:lpstr>Other non custodial pretrial measures (2)</vt:lpstr>
      <vt:lpstr>Other non custodial penalties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Alternatives to imprisonment in Portugal</dc:title>
  <dc:creator>Acer</dc:creator>
  <cp:lastModifiedBy>Antonio Dores</cp:lastModifiedBy>
  <cp:revision>12</cp:revision>
  <dcterms:created xsi:type="dcterms:W3CDTF">2014-07-28T20:30:18Z</dcterms:created>
  <dcterms:modified xsi:type="dcterms:W3CDTF">2014-07-30T00:16:30Z</dcterms:modified>
</cp:coreProperties>
</file>