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slideLayouts/slideLayout177.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Layouts/slideLayout184.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Lst>
  <p:notesMasterIdLst>
    <p:notesMasterId r:id="rId32"/>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Lst>
  <p:sldSz cx="12193588" cy="6858000"/>
  <p:notesSz cx="6875463" cy="9655175"/>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AutoShape 1"/>
          <p:cNvSpPr>
            <a:spLocks noChangeArrowheads="1"/>
          </p:cNvSpPr>
          <p:nvPr/>
        </p:nvSpPr>
        <p:spPr bwMode="auto">
          <a:xfrm>
            <a:off x="0" y="0"/>
            <a:ext cx="6875463" cy="9655175"/>
          </a:xfrm>
          <a:prstGeom prst="roundRect">
            <a:avLst>
              <a:gd name="adj" fmla="val 19"/>
            </a:avLst>
          </a:prstGeom>
          <a:solidFill>
            <a:srgbClr val="FFFFFF"/>
          </a:solidFill>
          <a:ln w="9525">
            <a:noFill/>
            <a:round/>
            <a:headEnd/>
            <a:tailEnd/>
          </a:ln>
          <a:effectLst/>
        </p:spPr>
        <p:txBody>
          <a:bodyPr wrap="none" anchor="ctr"/>
          <a:lstStyle/>
          <a:p>
            <a:endParaRPr lang="pt-PT"/>
          </a:p>
        </p:txBody>
      </p:sp>
      <p:sp>
        <p:nvSpPr>
          <p:cNvPr id="18434" name="Text Box 2"/>
          <p:cNvSpPr txBox="1">
            <a:spLocks noChangeArrowheads="1"/>
          </p:cNvSpPr>
          <p:nvPr/>
        </p:nvSpPr>
        <p:spPr bwMode="auto">
          <a:xfrm>
            <a:off x="0" y="0"/>
            <a:ext cx="2979738" cy="482600"/>
          </a:xfrm>
          <a:prstGeom prst="rect">
            <a:avLst/>
          </a:prstGeom>
          <a:noFill/>
          <a:ln w="9525">
            <a:noFill/>
            <a:round/>
            <a:headEnd/>
            <a:tailEnd/>
          </a:ln>
          <a:effectLst/>
        </p:spPr>
        <p:txBody>
          <a:bodyPr wrap="none" anchor="ctr"/>
          <a:lstStyle/>
          <a:p>
            <a:endParaRPr lang="pt-PT"/>
          </a:p>
        </p:txBody>
      </p:sp>
      <p:sp>
        <p:nvSpPr>
          <p:cNvPr id="18435" name="Rectangle 3"/>
          <p:cNvSpPr>
            <a:spLocks noGrp="1" noChangeArrowheads="1"/>
          </p:cNvSpPr>
          <p:nvPr>
            <p:ph type="dt"/>
          </p:nvPr>
        </p:nvSpPr>
        <p:spPr bwMode="auto">
          <a:xfrm>
            <a:off x="3895725" y="0"/>
            <a:ext cx="2978150" cy="481013"/>
          </a:xfrm>
          <a:prstGeom prst="rect">
            <a:avLst/>
          </a:prstGeom>
          <a:noFill/>
          <a:ln w="9525">
            <a:noFill/>
            <a:round/>
            <a:headEnd/>
            <a:tailEnd/>
          </a:ln>
          <a:effectLst/>
        </p:spPr>
        <p:txBody>
          <a:bodyPr vert="horz" wrap="square" lIns="94320" tIns="47160" rIns="94320" bIns="47160" numCol="1" anchor="t"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Calibri" pitchFamily="32" charset="0"/>
                <a:cs typeface="Arial Unicode MS" charset="0"/>
              </a:defRPr>
            </a:lvl1pPr>
          </a:lstStyle>
          <a:p>
            <a:endParaRPr lang="pt-PT"/>
          </a:p>
        </p:txBody>
      </p:sp>
      <p:sp>
        <p:nvSpPr>
          <p:cNvPr id="18436" name="Rectangle 4"/>
          <p:cNvSpPr>
            <a:spLocks noGrp="1" noChangeArrowheads="1"/>
          </p:cNvSpPr>
          <p:nvPr>
            <p:ph type="sldImg"/>
          </p:nvPr>
        </p:nvSpPr>
        <p:spPr bwMode="auto">
          <a:xfrm>
            <a:off x="219075" y="723900"/>
            <a:ext cx="6437313" cy="3619500"/>
          </a:xfrm>
          <a:prstGeom prst="rect">
            <a:avLst/>
          </a:prstGeom>
          <a:noFill/>
          <a:ln w="12600">
            <a:solidFill>
              <a:srgbClr val="000000"/>
            </a:solidFill>
            <a:miter lim="800000"/>
            <a:headEnd/>
            <a:tailEnd/>
          </a:ln>
          <a:effectLst/>
        </p:spPr>
      </p:sp>
      <p:sp>
        <p:nvSpPr>
          <p:cNvPr id="18437" name="Rectangle 5"/>
          <p:cNvSpPr>
            <a:spLocks noGrp="1" noChangeArrowheads="1"/>
          </p:cNvSpPr>
          <p:nvPr>
            <p:ph type="body"/>
          </p:nvPr>
        </p:nvSpPr>
        <p:spPr bwMode="auto">
          <a:xfrm>
            <a:off x="687388" y="4586288"/>
            <a:ext cx="5500687" cy="4344987"/>
          </a:xfrm>
          <a:prstGeom prst="rect">
            <a:avLst/>
          </a:prstGeom>
          <a:noFill/>
          <a:ln w="9525">
            <a:noFill/>
            <a:round/>
            <a:headEnd/>
            <a:tailEnd/>
          </a:ln>
          <a:effectLst/>
        </p:spPr>
        <p:txBody>
          <a:bodyPr vert="horz" wrap="square" lIns="94320" tIns="47160" rIns="94320" bIns="47160" numCol="1" anchor="t" anchorCtr="0" compatLnSpc="1">
            <a:prstTxWarp prst="textNoShape">
              <a:avLst/>
            </a:prstTxWarp>
          </a:bodyPr>
          <a:lstStyle/>
          <a:p>
            <a:pPr lvl="0"/>
            <a:endParaRPr lang="pt-PT" smtClean="0"/>
          </a:p>
        </p:txBody>
      </p:sp>
      <p:sp>
        <p:nvSpPr>
          <p:cNvPr id="18438" name="Text Box 6"/>
          <p:cNvSpPr txBox="1">
            <a:spLocks noChangeArrowheads="1"/>
          </p:cNvSpPr>
          <p:nvPr/>
        </p:nvSpPr>
        <p:spPr bwMode="auto">
          <a:xfrm>
            <a:off x="0" y="9170988"/>
            <a:ext cx="2979738" cy="482600"/>
          </a:xfrm>
          <a:prstGeom prst="rect">
            <a:avLst/>
          </a:prstGeom>
          <a:noFill/>
          <a:ln w="9525">
            <a:noFill/>
            <a:round/>
            <a:headEnd/>
            <a:tailEnd/>
          </a:ln>
          <a:effectLst/>
        </p:spPr>
        <p:txBody>
          <a:bodyPr wrap="none" anchor="ctr"/>
          <a:lstStyle/>
          <a:p>
            <a:endParaRPr lang="pt-PT"/>
          </a:p>
        </p:txBody>
      </p:sp>
      <p:sp>
        <p:nvSpPr>
          <p:cNvPr id="18439" name="Rectangle 7"/>
          <p:cNvSpPr>
            <a:spLocks noGrp="1" noChangeArrowheads="1"/>
          </p:cNvSpPr>
          <p:nvPr>
            <p:ph type="sldNum"/>
          </p:nvPr>
        </p:nvSpPr>
        <p:spPr bwMode="auto">
          <a:xfrm>
            <a:off x="3895725" y="9170988"/>
            <a:ext cx="2978150" cy="481012"/>
          </a:xfrm>
          <a:prstGeom prst="rect">
            <a:avLst/>
          </a:prstGeom>
          <a:noFill/>
          <a:ln w="9525">
            <a:noFill/>
            <a:round/>
            <a:headEnd/>
            <a:tailEnd/>
          </a:ln>
          <a:effectLst/>
        </p:spPr>
        <p:txBody>
          <a:bodyPr vert="horz" wrap="square" lIns="94320" tIns="47160" rIns="94320" bIns="47160" numCol="1" anchor="b"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Calibri" pitchFamily="32" charset="0"/>
                <a:cs typeface="Arial Unicode MS" charset="0"/>
              </a:defRPr>
            </a:lvl1pPr>
          </a:lstStyle>
          <a:p>
            <a:fld id="{3B1EA7E8-4AB2-4DE7-8EF0-1B85A07FC354}" type="slidenum">
              <a:rPr lang="pt-PT"/>
              <a:pPr/>
              <a:t>‹nº›</a:t>
            </a:fld>
            <a:endParaRPr lang="pt-P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A25587E-E632-4032-A5EF-654959153EC5}" type="slidenum">
              <a:rPr lang="pt-PT"/>
              <a:pPr/>
              <a:t>1</a:t>
            </a:fld>
            <a:endParaRPr lang="pt-PT"/>
          </a:p>
        </p:txBody>
      </p:sp>
      <p:sp>
        <p:nvSpPr>
          <p:cNvPr id="33793" name="Rectangle 1"/>
          <p:cNvSpPr txBox="1">
            <a:spLocks noChangeArrowheads="1"/>
          </p:cNvSpPr>
          <p:nvPr>
            <p:ph type="sldImg"/>
          </p:nvPr>
        </p:nvSpPr>
        <p:spPr bwMode="auto">
          <a:xfrm>
            <a:off x="219075" y="723900"/>
            <a:ext cx="6438900" cy="3621088"/>
          </a:xfrm>
          <a:prstGeom prst="rect">
            <a:avLst/>
          </a:prstGeom>
          <a:solidFill>
            <a:srgbClr val="FFFFFF"/>
          </a:solidFill>
          <a:ln>
            <a:solidFill>
              <a:srgbClr val="000000"/>
            </a:solidFill>
            <a:miter lim="800000"/>
            <a:headEnd/>
            <a:tailEnd/>
          </a:ln>
        </p:spPr>
      </p:sp>
      <p:sp>
        <p:nvSpPr>
          <p:cNvPr id="33794" name="Rectangle 2"/>
          <p:cNvSpPr txBox="1">
            <a:spLocks noChangeArrowheads="1"/>
          </p:cNvSpPr>
          <p:nvPr>
            <p:ph type="body" idx="1"/>
          </p:nvPr>
        </p:nvSpPr>
        <p:spPr bwMode="auto">
          <a:xfrm>
            <a:off x="687388" y="4586288"/>
            <a:ext cx="5502275" cy="4346575"/>
          </a:xfrm>
          <a:prstGeom prst="rect">
            <a:avLst/>
          </a:prstGeom>
          <a:noFill/>
          <a:ln>
            <a:round/>
            <a:headEnd/>
            <a:tailEnd/>
          </a:ln>
        </p:spPr>
        <p:txBody>
          <a:bodyPr wrap="none" anchor="ctr"/>
          <a:lstStyle/>
          <a:p>
            <a:endParaRPr lang="pt-P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96CB591-AFA1-45C7-AF44-0C77E655B333}" type="slidenum">
              <a:rPr lang="pt-PT"/>
              <a:pPr/>
              <a:t>10</a:t>
            </a:fld>
            <a:endParaRPr lang="pt-PT"/>
          </a:p>
        </p:txBody>
      </p:sp>
      <p:sp>
        <p:nvSpPr>
          <p:cNvPr id="43009" name="Rectangle 1"/>
          <p:cNvSpPr txBox="1">
            <a:spLocks noChangeArrowheads="1"/>
          </p:cNvSpPr>
          <p:nvPr>
            <p:ph type="sldImg"/>
          </p:nvPr>
        </p:nvSpPr>
        <p:spPr bwMode="auto">
          <a:xfrm>
            <a:off x="219075" y="723900"/>
            <a:ext cx="6438900" cy="3621088"/>
          </a:xfrm>
          <a:prstGeom prst="rect">
            <a:avLst/>
          </a:prstGeom>
          <a:solidFill>
            <a:srgbClr val="FFFFFF"/>
          </a:solidFill>
          <a:ln>
            <a:solidFill>
              <a:srgbClr val="000000"/>
            </a:solidFill>
            <a:miter lim="800000"/>
            <a:headEnd/>
            <a:tailEnd/>
          </a:ln>
        </p:spPr>
      </p:sp>
      <p:sp>
        <p:nvSpPr>
          <p:cNvPr id="43010" name="Rectangle 2"/>
          <p:cNvSpPr txBox="1">
            <a:spLocks noChangeArrowheads="1"/>
          </p:cNvSpPr>
          <p:nvPr>
            <p:ph type="body" idx="1"/>
          </p:nvPr>
        </p:nvSpPr>
        <p:spPr bwMode="auto">
          <a:xfrm>
            <a:off x="687388" y="4586288"/>
            <a:ext cx="5502275" cy="4346575"/>
          </a:xfrm>
          <a:prstGeom prst="rect">
            <a:avLst/>
          </a:prstGeom>
          <a:noFill/>
          <a:ln>
            <a:round/>
            <a:headEnd/>
            <a:tailEnd/>
          </a:ln>
        </p:spPr>
        <p:txBody>
          <a:bodyPr wrap="none" anchor="ctr"/>
          <a:lstStyle/>
          <a:p>
            <a:endParaRPr lang="pt-P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DEB0571-ABAC-41EC-A7AA-A961CC1E6A5A}" type="slidenum">
              <a:rPr lang="pt-PT"/>
              <a:pPr/>
              <a:t>11</a:t>
            </a:fld>
            <a:endParaRPr lang="pt-PT"/>
          </a:p>
        </p:txBody>
      </p:sp>
      <p:sp>
        <p:nvSpPr>
          <p:cNvPr id="44033" name="Rectangle 1"/>
          <p:cNvSpPr txBox="1">
            <a:spLocks noChangeArrowheads="1"/>
          </p:cNvSpPr>
          <p:nvPr>
            <p:ph type="sldImg"/>
          </p:nvPr>
        </p:nvSpPr>
        <p:spPr bwMode="auto">
          <a:xfrm>
            <a:off x="219075" y="723900"/>
            <a:ext cx="6438900" cy="3621088"/>
          </a:xfrm>
          <a:prstGeom prst="rect">
            <a:avLst/>
          </a:prstGeom>
          <a:solidFill>
            <a:srgbClr val="FFFFFF"/>
          </a:solidFill>
          <a:ln>
            <a:solidFill>
              <a:srgbClr val="000000"/>
            </a:solidFill>
            <a:miter lim="800000"/>
            <a:headEnd/>
            <a:tailEnd/>
          </a:ln>
        </p:spPr>
      </p:sp>
      <p:sp>
        <p:nvSpPr>
          <p:cNvPr id="44034" name="Rectangle 2"/>
          <p:cNvSpPr txBox="1">
            <a:spLocks noChangeArrowheads="1"/>
          </p:cNvSpPr>
          <p:nvPr>
            <p:ph type="body" idx="1"/>
          </p:nvPr>
        </p:nvSpPr>
        <p:spPr bwMode="auto">
          <a:xfrm>
            <a:off x="687388" y="4586288"/>
            <a:ext cx="5502275" cy="4346575"/>
          </a:xfrm>
          <a:prstGeom prst="rect">
            <a:avLst/>
          </a:prstGeom>
          <a:noFill/>
          <a:ln>
            <a:round/>
            <a:headEnd/>
            <a:tailEnd/>
          </a:ln>
        </p:spPr>
        <p:txBody>
          <a:bodyPr wrap="none" anchor="ctr"/>
          <a:lstStyle/>
          <a:p>
            <a:endParaRPr lang="pt-P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031AAF2-39A2-44BB-8BE8-CE0F4808E138}" type="slidenum">
              <a:rPr lang="pt-PT"/>
              <a:pPr/>
              <a:t>12</a:t>
            </a:fld>
            <a:endParaRPr lang="pt-PT"/>
          </a:p>
        </p:txBody>
      </p:sp>
      <p:sp>
        <p:nvSpPr>
          <p:cNvPr id="45057" name="Rectangle 1"/>
          <p:cNvSpPr txBox="1">
            <a:spLocks noChangeArrowheads="1"/>
          </p:cNvSpPr>
          <p:nvPr>
            <p:ph type="sldImg"/>
          </p:nvPr>
        </p:nvSpPr>
        <p:spPr bwMode="auto">
          <a:xfrm>
            <a:off x="219075" y="723900"/>
            <a:ext cx="6438900" cy="3621088"/>
          </a:xfrm>
          <a:prstGeom prst="rect">
            <a:avLst/>
          </a:prstGeom>
          <a:solidFill>
            <a:srgbClr val="FFFFFF"/>
          </a:solidFill>
          <a:ln>
            <a:solidFill>
              <a:srgbClr val="000000"/>
            </a:solidFill>
            <a:miter lim="800000"/>
            <a:headEnd/>
            <a:tailEnd/>
          </a:ln>
        </p:spPr>
      </p:sp>
      <p:sp>
        <p:nvSpPr>
          <p:cNvPr id="45058" name="Rectangle 2"/>
          <p:cNvSpPr txBox="1">
            <a:spLocks noChangeArrowheads="1"/>
          </p:cNvSpPr>
          <p:nvPr>
            <p:ph type="body" idx="1"/>
          </p:nvPr>
        </p:nvSpPr>
        <p:spPr bwMode="auto">
          <a:xfrm>
            <a:off x="687388" y="4586288"/>
            <a:ext cx="5502275" cy="4346575"/>
          </a:xfrm>
          <a:prstGeom prst="rect">
            <a:avLst/>
          </a:prstGeom>
          <a:noFill/>
          <a:ln>
            <a:round/>
            <a:headEnd/>
            <a:tailEnd/>
          </a:ln>
        </p:spPr>
        <p:txBody>
          <a:bodyPr wrap="none" anchor="ctr"/>
          <a:lstStyle/>
          <a:p>
            <a:endParaRPr lang="pt-P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823EDE4B-8766-48A0-B88D-C976DADF1E9D}" type="slidenum">
              <a:rPr lang="pt-PT"/>
              <a:pPr/>
              <a:t>13</a:t>
            </a:fld>
            <a:endParaRPr lang="pt-PT"/>
          </a:p>
        </p:txBody>
      </p:sp>
      <p:sp>
        <p:nvSpPr>
          <p:cNvPr id="46081" name="Rectangle 1"/>
          <p:cNvSpPr txBox="1">
            <a:spLocks noChangeArrowheads="1"/>
          </p:cNvSpPr>
          <p:nvPr>
            <p:ph type="sldImg"/>
          </p:nvPr>
        </p:nvSpPr>
        <p:spPr bwMode="auto">
          <a:xfrm>
            <a:off x="219075" y="723900"/>
            <a:ext cx="6438900" cy="3621088"/>
          </a:xfrm>
          <a:prstGeom prst="rect">
            <a:avLst/>
          </a:prstGeom>
          <a:solidFill>
            <a:srgbClr val="FFFFFF"/>
          </a:solidFill>
          <a:ln>
            <a:solidFill>
              <a:srgbClr val="000000"/>
            </a:solidFill>
            <a:miter lim="800000"/>
            <a:headEnd/>
            <a:tailEnd/>
          </a:ln>
        </p:spPr>
      </p:sp>
      <p:sp>
        <p:nvSpPr>
          <p:cNvPr id="46082" name="Rectangle 2"/>
          <p:cNvSpPr txBox="1">
            <a:spLocks noChangeArrowheads="1"/>
          </p:cNvSpPr>
          <p:nvPr>
            <p:ph type="body" idx="1"/>
          </p:nvPr>
        </p:nvSpPr>
        <p:spPr bwMode="auto">
          <a:xfrm>
            <a:off x="687388" y="4586288"/>
            <a:ext cx="5502275" cy="4346575"/>
          </a:xfrm>
          <a:prstGeom prst="rect">
            <a:avLst/>
          </a:prstGeom>
          <a:noFill/>
          <a:ln>
            <a:round/>
            <a:headEnd/>
            <a:tailEnd/>
          </a:ln>
        </p:spPr>
        <p:txBody>
          <a:bodyPr wrap="none" anchor="ctr"/>
          <a:lstStyle/>
          <a:p>
            <a:endParaRPr lang="pt-P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90F0D6B5-3149-4AC8-8CBA-A11374CE1B18}" type="slidenum">
              <a:rPr lang="pt-PT"/>
              <a:pPr/>
              <a:t>14</a:t>
            </a:fld>
            <a:endParaRPr lang="pt-PT"/>
          </a:p>
        </p:txBody>
      </p:sp>
      <p:sp>
        <p:nvSpPr>
          <p:cNvPr id="47105" name="Text Box 1"/>
          <p:cNvSpPr txBox="1">
            <a:spLocks noChangeArrowheads="1"/>
          </p:cNvSpPr>
          <p:nvPr/>
        </p:nvSpPr>
        <p:spPr bwMode="auto">
          <a:xfrm>
            <a:off x="3895725" y="9172575"/>
            <a:ext cx="2979738" cy="482600"/>
          </a:xfrm>
          <a:prstGeom prst="rect">
            <a:avLst/>
          </a:prstGeom>
          <a:noFill/>
          <a:ln w="9525">
            <a:noFill/>
            <a:round/>
            <a:headEnd/>
            <a:tailEnd/>
          </a:ln>
          <a:effectLst/>
        </p:spPr>
        <p:txBody>
          <a:bodyPr lIns="94320" tIns="47160" rIns="94320" bIns="4716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F67DB0B-205C-4103-9A42-2DC2663E5C11}" type="slidenum">
              <a:rPr lang="de-DE"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de-DE" sz="1200">
              <a:solidFill>
                <a:srgbClr val="000000"/>
              </a:solidFill>
              <a:latin typeface="Calibri" pitchFamily="32" charset="0"/>
            </a:endParaRPr>
          </a:p>
        </p:txBody>
      </p:sp>
      <p:sp>
        <p:nvSpPr>
          <p:cNvPr id="47106" name="Rectangle 2"/>
          <p:cNvSpPr txBox="1">
            <a:spLocks noChangeArrowheads="1"/>
          </p:cNvSpPr>
          <p:nvPr>
            <p:ph type="sldImg"/>
          </p:nvPr>
        </p:nvSpPr>
        <p:spPr bwMode="auto">
          <a:xfrm>
            <a:off x="219075" y="723900"/>
            <a:ext cx="6438900" cy="3621088"/>
          </a:xfrm>
          <a:prstGeom prst="rect">
            <a:avLst/>
          </a:prstGeom>
          <a:solidFill>
            <a:srgbClr val="FFFFFF"/>
          </a:solidFill>
          <a:ln>
            <a:solidFill>
              <a:srgbClr val="000000"/>
            </a:solidFill>
            <a:miter lim="800000"/>
            <a:headEnd/>
            <a:tailEnd/>
          </a:ln>
        </p:spPr>
      </p:sp>
      <p:sp>
        <p:nvSpPr>
          <p:cNvPr id="47107" name="Rectangle 3"/>
          <p:cNvSpPr txBox="1">
            <a:spLocks noChangeArrowheads="1"/>
          </p:cNvSpPr>
          <p:nvPr>
            <p:ph type="body" idx="1"/>
          </p:nvPr>
        </p:nvSpPr>
        <p:spPr bwMode="auto">
          <a:xfrm>
            <a:off x="687388" y="4586288"/>
            <a:ext cx="5502275" cy="4346575"/>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atin typeface="Arial" charset="0"/>
              <a:ea typeface="SimSun" charset="0"/>
              <a:cs typeface="SimSu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F662D5BE-826F-46F5-AB29-EFD7410E9E42}" type="slidenum">
              <a:rPr lang="pt-PT"/>
              <a:pPr/>
              <a:t>2</a:t>
            </a:fld>
            <a:endParaRPr lang="pt-PT"/>
          </a:p>
        </p:txBody>
      </p:sp>
      <p:sp>
        <p:nvSpPr>
          <p:cNvPr id="34817" name="Rectangle 1"/>
          <p:cNvSpPr txBox="1">
            <a:spLocks noChangeArrowheads="1"/>
          </p:cNvSpPr>
          <p:nvPr>
            <p:ph type="sldImg"/>
          </p:nvPr>
        </p:nvSpPr>
        <p:spPr bwMode="auto">
          <a:xfrm>
            <a:off x="219075" y="723900"/>
            <a:ext cx="6438900" cy="3621088"/>
          </a:xfrm>
          <a:prstGeom prst="rect">
            <a:avLst/>
          </a:prstGeom>
          <a:solidFill>
            <a:srgbClr val="FFFFFF"/>
          </a:solidFill>
          <a:ln>
            <a:solidFill>
              <a:srgbClr val="000000"/>
            </a:solidFill>
            <a:miter lim="800000"/>
            <a:headEnd/>
            <a:tailEnd/>
          </a:ln>
        </p:spPr>
      </p:sp>
      <p:sp>
        <p:nvSpPr>
          <p:cNvPr id="34818" name="Rectangle 2"/>
          <p:cNvSpPr txBox="1">
            <a:spLocks noChangeArrowheads="1"/>
          </p:cNvSpPr>
          <p:nvPr>
            <p:ph type="body" idx="1"/>
          </p:nvPr>
        </p:nvSpPr>
        <p:spPr bwMode="auto">
          <a:xfrm>
            <a:off x="687388" y="4586288"/>
            <a:ext cx="5502275" cy="4346575"/>
          </a:xfrm>
          <a:prstGeom prst="rect">
            <a:avLst/>
          </a:prstGeom>
          <a:noFill/>
          <a:ln>
            <a:round/>
            <a:headEnd/>
            <a:tailEnd/>
          </a:ln>
        </p:spPr>
        <p:txBody>
          <a:bodyPr wrap="none" anchor="ctr"/>
          <a:lstStyle/>
          <a:p>
            <a:endParaRPr lang="pt-P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7A1E66E4-E243-414C-9232-D08A92677316}" type="slidenum">
              <a:rPr lang="pt-PT"/>
              <a:pPr/>
              <a:t>3</a:t>
            </a:fld>
            <a:endParaRPr lang="pt-PT"/>
          </a:p>
        </p:txBody>
      </p:sp>
      <p:sp>
        <p:nvSpPr>
          <p:cNvPr id="35841" name="Rectangle 1"/>
          <p:cNvSpPr txBox="1">
            <a:spLocks noChangeArrowheads="1"/>
          </p:cNvSpPr>
          <p:nvPr>
            <p:ph type="sldImg"/>
          </p:nvPr>
        </p:nvSpPr>
        <p:spPr bwMode="auto">
          <a:xfrm>
            <a:off x="219075" y="723900"/>
            <a:ext cx="6438900" cy="3621088"/>
          </a:xfrm>
          <a:prstGeom prst="rect">
            <a:avLst/>
          </a:prstGeom>
          <a:solidFill>
            <a:srgbClr val="FFFFFF"/>
          </a:solidFill>
          <a:ln>
            <a:solidFill>
              <a:srgbClr val="000000"/>
            </a:solidFill>
            <a:miter lim="800000"/>
            <a:headEnd/>
            <a:tailEnd/>
          </a:ln>
        </p:spPr>
      </p:sp>
      <p:sp>
        <p:nvSpPr>
          <p:cNvPr id="35842" name="Rectangle 2"/>
          <p:cNvSpPr txBox="1">
            <a:spLocks noChangeArrowheads="1"/>
          </p:cNvSpPr>
          <p:nvPr>
            <p:ph type="body" idx="1"/>
          </p:nvPr>
        </p:nvSpPr>
        <p:spPr bwMode="auto">
          <a:xfrm>
            <a:off x="687388" y="4586288"/>
            <a:ext cx="5502275" cy="4346575"/>
          </a:xfrm>
          <a:prstGeom prst="rect">
            <a:avLst/>
          </a:prstGeom>
          <a:noFill/>
          <a:ln>
            <a:round/>
            <a:headEnd/>
            <a:tailEnd/>
          </a:ln>
        </p:spPr>
        <p:txBody>
          <a:bodyPr wrap="none" anchor="ctr"/>
          <a:lstStyle/>
          <a:p>
            <a:endParaRPr lang="pt-P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FAF2E058-1AC3-47A0-845A-B60DD9521AE5}" type="slidenum">
              <a:rPr lang="pt-PT"/>
              <a:pPr/>
              <a:t>4</a:t>
            </a:fld>
            <a:endParaRPr lang="pt-PT"/>
          </a:p>
        </p:txBody>
      </p:sp>
      <p:sp>
        <p:nvSpPr>
          <p:cNvPr id="36865" name="Text Box 1"/>
          <p:cNvSpPr txBox="1">
            <a:spLocks noChangeArrowheads="1"/>
          </p:cNvSpPr>
          <p:nvPr/>
        </p:nvSpPr>
        <p:spPr bwMode="auto">
          <a:xfrm>
            <a:off x="3895725" y="9172575"/>
            <a:ext cx="2979738" cy="482600"/>
          </a:xfrm>
          <a:prstGeom prst="rect">
            <a:avLst/>
          </a:prstGeom>
          <a:noFill/>
          <a:ln w="9525">
            <a:noFill/>
            <a:round/>
            <a:headEnd/>
            <a:tailEnd/>
          </a:ln>
          <a:effectLst/>
        </p:spPr>
        <p:txBody>
          <a:bodyPr lIns="94320" tIns="47160" rIns="94320" bIns="4716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34CED55-6C42-42C6-AA10-FFAD08286879}" type="slidenum">
              <a:rPr lang="de-DE"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de-DE" sz="1200">
              <a:solidFill>
                <a:srgbClr val="000000"/>
              </a:solidFill>
              <a:latin typeface="Calibri" pitchFamily="32" charset="0"/>
            </a:endParaRPr>
          </a:p>
        </p:txBody>
      </p:sp>
      <p:sp>
        <p:nvSpPr>
          <p:cNvPr id="36866" name="Rectangle 2"/>
          <p:cNvSpPr txBox="1">
            <a:spLocks noChangeArrowheads="1"/>
          </p:cNvSpPr>
          <p:nvPr>
            <p:ph type="sldImg"/>
          </p:nvPr>
        </p:nvSpPr>
        <p:spPr bwMode="auto">
          <a:xfrm>
            <a:off x="219075" y="723900"/>
            <a:ext cx="6442075" cy="3622675"/>
          </a:xfrm>
          <a:prstGeom prst="rect">
            <a:avLst/>
          </a:prstGeom>
          <a:solidFill>
            <a:srgbClr val="FFFFFF"/>
          </a:solidFill>
          <a:ln>
            <a:solidFill>
              <a:srgbClr val="000000"/>
            </a:solidFill>
            <a:miter lim="800000"/>
            <a:headEnd/>
            <a:tailEnd/>
          </a:ln>
        </p:spPr>
      </p:sp>
      <p:sp>
        <p:nvSpPr>
          <p:cNvPr id="36867" name="Rectangle 3"/>
          <p:cNvSpPr txBox="1">
            <a:spLocks noChangeArrowheads="1"/>
          </p:cNvSpPr>
          <p:nvPr>
            <p:ph type="body" idx="1"/>
          </p:nvPr>
        </p:nvSpPr>
        <p:spPr bwMode="auto">
          <a:xfrm>
            <a:off x="917575" y="4586288"/>
            <a:ext cx="5041900" cy="4346575"/>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atin typeface="Arial" charset="0"/>
              <a:ea typeface="SimSun" charset="0"/>
              <a:cs typeface="SimSu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AFFEBE97-771E-4453-B3BC-9475540BC030}" type="slidenum">
              <a:rPr lang="pt-PT"/>
              <a:pPr/>
              <a:t>5</a:t>
            </a:fld>
            <a:endParaRPr lang="pt-PT"/>
          </a:p>
        </p:txBody>
      </p:sp>
      <p:sp>
        <p:nvSpPr>
          <p:cNvPr id="37889" name="Text Box 1"/>
          <p:cNvSpPr txBox="1">
            <a:spLocks noChangeArrowheads="1"/>
          </p:cNvSpPr>
          <p:nvPr/>
        </p:nvSpPr>
        <p:spPr bwMode="auto">
          <a:xfrm>
            <a:off x="3895725" y="9172575"/>
            <a:ext cx="2979738" cy="482600"/>
          </a:xfrm>
          <a:prstGeom prst="rect">
            <a:avLst/>
          </a:prstGeom>
          <a:noFill/>
          <a:ln w="9525">
            <a:noFill/>
            <a:round/>
            <a:headEnd/>
            <a:tailEnd/>
          </a:ln>
          <a:effectLst/>
        </p:spPr>
        <p:txBody>
          <a:bodyPr lIns="94320" tIns="47160" rIns="94320" bIns="4716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6FD691DD-10EE-48DB-8CCD-3F0225677908}" type="slidenum">
              <a:rPr lang="de-DE"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de-DE" sz="1200">
              <a:solidFill>
                <a:srgbClr val="000000"/>
              </a:solidFill>
              <a:latin typeface="Calibri" pitchFamily="32" charset="0"/>
            </a:endParaRPr>
          </a:p>
        </p:txBody>
      </p:sp>
      <p:sp>
        <p:nvSpPr>
          <p:cNvPr id="37890" name="Rectangle 2"/>
          <p:cNvSpPr txBox="1">
            <a:spLocks noChangeArrowheads="1"/>
          </p:cNvSpPr>
          <p:nvPr>
            <p:ph type="sldImg"/>
          </p:nvPr>
        </p:nvSpPr>
        <p:spPr bwMode="auto">
          <a:xfrm>
            <a:off x="219075" y="723900"/>
            <a:ext cx="6442075" cy="3622675"/>
          </a:xfrm>
          <a:prstGeom prst="rect">
            <a:avLst/>
          </a:prstGeom>
          <a:solidFill>
            <a:srgbClr val="FFFFFF"/>
          </a:solidFill>
          <a:ln>
            <a:solidFill>
              <a:srgbClr val="000000"/>
            </a:solidFill>
            <a:miter lim="800000"/>
            <a:headEnd/>
            <a:tailEnd/>
          </a:ln>
        </p:spPr>
      </p:sp>
      <p:sp>
        <p:nvSpPr>
          <p:cNvPr id="37891" name="Rectangle 3"/>
          <p:cNvSpPr txBox="1">
            <a:spLocks noChangeArrowheads="1"/>
          </p:cNvSpPr>
          <p:nvPr>
            <p:ph type="body" idx="1"/>
          </p:nvPr>
        </p:nvSpPr>
        <p:spPr bwMode="auto">
          <a:xfrm>
            <a:off x="917575" y="4586288"/>
            <a:ext cx="5041900" cy="4346575"/>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atin typeface="Arial" charset="0"/>
              <a:ea typeface="SimSun" charset="0"/>
              <a:cs typeface="SimSu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192F1A9E-BF50-46B0-9463-BEF042E54124}" type="slidenum">
              <a:rPr lang="pt-PT"/>
              <a:pPr/>
              <a:t>6</a:t>
            </a:fld>
            <a:endParaRPr lang="pt-PT"/>
          </a:p>
        </p:txBody>
      </p:sp>
      <p:sp>
        <p:nvSpPr>
          <p:cNvPr id="38913" name="Text Box 1"/>
          <p:cNvSpPr txBox="1">
            <a:spLocks noChangeArrowheads="1"/>
          </p:cNvSpPr>
          <p:nvPr/>
        </p:nvSpPr>
        <p:spPr bwMode="auto">
          <a:xfrm>
            <a:off x="3895725" y="9172575"/>
            <a:ext cx="2979738" cy="482600"/>
          </a:xfrm>
          <a:prstGeom prst="rect">
            <a:avLst/>
          </a:prstGeom>
          <a:noFill/>
          <a:ln w="9525">
            <a:noFill/>
            <a:round/>
            <a:headEnd/>
            <a:tailEnd/>
          </a:ln>
          <a:effectLst/>
        </p:spPr>
        <p:txBody>
          <a:bodyPr lIns="94320" tIns="47160" rIns="94320" bIns="4716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EE11B85-37C2-4E16-9A91-211A8EA15597}" type="slidenum">
              <a:rPr lang="de-DE"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de-DE" sz="1200">
              <a:solidFill>
                <a:srgbClr val="000000"/>
              </a:solidFill>
              <a:latin typeface="Calibri" pitchFamily="32" charset="0"/>
            </a:endParaRPr>
          </a:p>
        </p:txBody>
      </p:sp>
      <p:sp>
        <p:nvSpPr>
          <p:cNvPr id="38914" name="Rectangle 2"/>
          <p:cNvSpPr txBox="1">
            <a:spLocks noChangeArrowheads="1"/>
          </p:cNvSpPr>
          <p:nvPr>
            <p:ph type="sldImg"/>
          </p:nvPr>
        </p:nvSpPr>
        <p:spPr bwMode="auto">
          <a:xfrm>
            <a:off x="219075" y="723900"/>
            <a:ext cx="6442075" cy="3622675"/>
          </a:xfrm>
          <a:prstGeom prst="rect">
            <a:avLst/>
          </a:prstGeom>
          <a:solidFill>
            <a:srgbClr val="FFFFFF"/>
          </a:solidFill>
          <a:ln>
            <a:solidFill>
              <a:srgbClr val="000000"/>
            </a:solidFill>
            <a:miter lim="800000"/>
            <a:headEnd/>
            <a:tailEnd/>
          </a:ln>
        </p:spPr>
      </p:sp>
      <p:sp>
        <p:nvSpPr>
          <p:cNvPr id="38915" name="Rectangle 3"/>
          <p:cNvSpPr txBox="1">
            <a:spLocks noChangeArrowheads="1"/>
          </p:cNvSpPr>
          <p:nvPr>
            <p:ph type="body" idx="1"/>
          </p:nvPr>
        </p:nvSpPr>
        <p:spPr bwMode="auto">
          <a:xfrm>
            <a:off x="917575" y="4586288"/>
            <a:ext cx="5041900" cy="4346575"/>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atin typeface="Arial" charset="0"/>
              <a:ea typeface="SimSun" charset="0"/>
              <a:cs typeface="SimSu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D25D4BC5-6C51-4816-8D30-CF0898FE10C5}" type="slidenum">
              <a:rPr lang="pt-PT"/>
              <a:pPr/>
              <a:t>7</a:t>
            </a:fld>
            <a:endParaRPr lang="pt-PT"/>
          </a:p>
        </p:txBody>
      </p:sp>
      <p:sp>
        <p:nvSpPr>
          <p:cNvPr id="39937" name="Rectangle 1"/>
          <p:cNvSpPr txBox="1">
            <a:spLocks noChangeArrowheads="1"/>
          </p:cNvSpPr>
          <p:nvPr>
            <p:ph type="sldImg"/>
          </p:nvPr>
        </p:nvSpPr>
        <p:spPr bwMode="auto">
          <a:xfrm>
            <a:off x="219075" y="723900"/>
            <a:ext cx="6438900" cy="3621088"/>
          </a:xfrm>
          <a:prstGeom prst="rect">
            <a:avLst/>
          </a:prstGeom>
          <a:solidFill>
            <a:srgbClr val="FFFFFF"/>
          </a:solidFill>
          <a:ln>
            <a:solidFill>
              <a:srgbClr val="000000"/>
            </a:solidFill>
            <a:miter lim="800000"/>
            <a:headEnd/>
            <a:tailEnd/>
          </a:ln>
        </p:spPr>
      </p:sp>
      <p:sp>
        <p:nvSpPr>
          <p:cNvPr id="39938" name="Rectangle 2"/>
          <p:cNvSpPr txBox="1">
            <a:spLocks noChangeArrowheads="1"/>
          </p:cNvSpPr>
          <p:nvPr>
            <p:ph type="body" idx="1"/>
          </p:nvPr>
        </p:nvSpPr>
        <p:spPr bwMode="auto">
          <a:xfrm>
            <a:off x="687388" y="4586288"/>
            <a:ext cx="5502275" cy="4346575"/>
          </a:xfrm>
          <a:prstGeom prst="rect">
            <a:avLst/>
          </a:prstGeom>
          <a:noFill/>
          <a:ln>
            <a:round/>
            <a:headEnd/>
            <a:tailEnd/>
          </a:ln>
        </p:spPr>
        <p:txBody>
          <a:bodyPr wrap="none" anchor="ctr"/>
          <a:lstStyle/>
          <a:p>
            <a:endParaRPr lang="pt-P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3F6353F4-F04F-41B0-BBE1-36B40B6D4845}" type="slidenum">
              <a:rPr lang="pt-PT"/>
              <a:pPr/>
              <a:t>8</a:t>
            </a:fld>
            <a:endParaRPr lang="pt-PT"/>
          </a:p>
        </p:txBody>
      </p:sp>
      <p:sp>
        <p:nvSpPr>
          <p:cNvPr id="40961" name="Text Box 1"/>
          <p:cNvSpPr txBox="1">
            <a:spLocks noChangeArrowheads="1"/>
          </p:cNvSpPr>
          <p:nvPr/>
        </p:nvSpPr>
        <p:spPr bwMode="auto">
          <a:xfrm>
            <a:off x="3895725" y="9172575"/>
            <a:ext cx="2979738" cy="482600"/>
          </a:xfrm>
          <a:prstGeom prst="rect">
            <a:avLst/>
          </a:prstGeom>
          <a:noFill/>
          <a:ln w="9525">
            <a:noFill/>
            <a:round/>
            <a:headEnd/>
            <a:tailEnd/>
          </a:ln>
          <a:effectLst/>
        </p:spPr>
        <p:txBody>
          <a:bodyPr lIns="94320" tIns="47160" rIns="94320" bIns="4716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03FF15B-83AF-49B0-8933-72494B6ACF06}" type="slidenum">
              <a:rPr lang="de-DE"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de-DE" sz="1200">
              <a:solidFill>
                <a:srgbClr val="000000"/>
              </a:solidFill>
              <a:latin typeface="Calibri" pitchFamily="32" charset="0"/>
            </a:endParaRPr>
          </a:p>
        </p:txBody>
      </p:sp>
      <p:sp>
        <p:nvSpPr>
          <p:cNvPr id="40962" name="Rectangle 2"/>
          <p:cNvSpPr txBox="1">
            <a:spLocks noChangeArrowheads="1"/>
          </p:cNvSpPr>
          <p:nvPr>
            <p:ph type="sldImg"/>
          </p:nvPr>
        </p:nvSpPr>
        <p:spPr bwMode="auto">
          <a:xfrm>
            <a:off x="219075" y="723900"/>
            <a:ext cx="6438900" cy="3621088"/>
          </a:xfrm>
          <a:prstGeom prst="rect">
            <a:avLst/>
          </a:prstGeom>
          <a:solidFill>
            <a:srgbClr val="FFFFFF"/>
          </a:solidFill>
          <a:ln>
            <a:solidFill>
              <a:srgbClr val="000000"/>
            </a:solidFill>
            <a:miter lim="800000"/>
            <a:headEnd/>
            <a:tailEnd/>
          </a:ln>
        </p:spPr>
      </p:sp>
      <p:sp>
        <p:nvSpPr>
          <p:cNvPr id="40963" name="Rectangle 3"/>
          <p:cNvSpPr txBox="1">
            <a:spLocks noChangeArrowheads="1"/>
          </p:cNvSpPr>
          <p:nvPr>
            <p:ph type="body" idx="1"/>
          </p:nvPr>
        </p:nvSpPr>
        <p:spPr bwMode="auto">
          <a:xfrm>
            <a:off x="687388" y="4586288"/>
            <a:ext cx="5502275" cy="4346575"/>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atin typeface="Arial" charset="0"/>
              <a:ea typeface="SimSun" charset="0"/>
              <a:cs typeface="SimSu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935311EF-905F-46A2-A2E4-228F7E4AE4AE}" type="slidenum">
              <a:rPr lang="pt-PT"/>
              <a:pPr/>
              <a:t>9</a:t>
            </a:fld>
            <a:endParaRPr lang="pt-PT"/>
          </a:p>
        </p:txBody>
      </p:sp>
      <p:sp>
        <p:nvSpPr>
          <p:cNvPr id="41985" name="Text Box 1"/>
          <p:cNvSpPr txBox="1">
            <a:spLocks noChangeArrowheads="1"/>
          </p:cNvSpPr>
          <p:nvPr/>
        </p:nvSpPr>
        <p:spPr bwMode="auto">
          <a:xfrm>
            <a:off x="3895725" y="9172575"/>
            <a:ext cx="2979738" cy="482600"/>
          </a:xfrm>
          <a:prstGeom prst="rect">
            <a:avLst/>
          </a:prstGeom>
          <a:noFill/>
          <a:ln w="9525">
            <a:noFill/>
            <a:round/>
            <a:headEnd/>
            <a:tailEnd/>
          </a:ln>
          <a:effectLst/>
        </p:spPr>
        <p:txBody>
          <a:bodyPr lIns="94320" tIns="47160" rIns="94320" bIns="47160" anchor="b"/>
          <a:lstStyle/>
          <a:p>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1517CD9-599E-4BB0-8F89-89A6C9FE9E04}" type="slidenum">
              <a:rPr lang="de-DE" sz="1200">
                <a:solidFill>
                  <a:srgbClr val="000000"/>
                </a:solidFill>
                <a:latin typeface="Calibri" pitchFamily="32" charset="0"/>
              </a:rPr>
              <a: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de-DE" sz="1200">
              <a:solidFill>
                <a:srgbClr val="000000"/>
              </a:solidFill>
              <a:latin typeface="Calibri" pitchFamily="32" charset="0"/>
            </a:endParaRPr>
          </a:p>
        </p:txBody>
      </p:sp>
      <p:sp>
        <p:nvSpPr>
          <p:cNvPr id="41986" name="Rectangle 2"/>
          <p:cNvSpPr txBox="1">
            <a:spLocks noChangeArrowheads="1"/>
          </p:cNvSpPr>
          <p:nvPr>
            <p:ph type="sldImg"/>
          </p:nvPr>
        </p:nvSpPr>
        <p:spPr bwMode="auto">
          <a:xfrm>
            <a:off x="219075" y="723900"/>
            <a:ext cx="6438900" cy="3621088"/>
          </a:xfrm>
          <a:prstGeom prst="rect">
            <a:avLst/>
          </a:prstGeom>
          <a:solidFill>
            <a:srgbClr val="FFFFFF"/>
          </a:solidFill>
          <a:ln>
            <a:solidFill>
              <a:srgbClr val="000000"/>
            </a:solidFill>
            <a:miter lim="800000"/>
            <a:headEnd/>
            <a:tailEnd/>
          </a:ln>
        </p:spPr>
      </p:sp>
      <p:sp>
        <p:nvSpPr>
          <p:cNvPr id="41987" name="Rectangle 3"/>
          <p:cNvSpPr txBox="1">
            <a:spLocks noChangeArrowheads="1"/>
          </p:cNvSpPr>
          <p:nvPr>
            <p:ph type="body" idx="1"/>
          </p:nvPr>
        </p:nvSpPr>
        <p:spPr bwMode="auto">
          <a:xfrm>
            <a:off x="687388" y="4586288"/>
            <a:ext cx="5502275" cy="4346575"/>
          </a:xfrm>
          <a:prstGeom prst="rect">
            <a:avLst/>
          </a:prstGeom>
          <a:noFill/>
          <a:ln>
            <a:round/>
            <a:headEnd/>
            <a:tailEnd/>
          </a:ln>
        </p:spPr>
        <p:txBody>
          <a:bodyPr wrap="none" anchor="ctr"/>
          <a:lstStyle/>
          <a:p>
            <a:pPr eaLnBrk="1" hangingPunct="1">
              <a:spcBef>
                <a:spcPct val="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atin typeface="Arial" charset="0"/>
              <a:ea typeface="SimSun" charset="0"/>
              <a:cs typeface="SimSu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4788"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828800" y="3886200"/>
            <a:ext cx="85359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873A87DC-1886-404A-BEFC-B4F003DFCD83}" type="slidenum">
              <a:rPr lang="pt-PT"/>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C4728617-D381-49F1-8C7B-C93F9030C370}" type="slidenum">
              <a:rPr lang="pt-PT"/>
              <a:pPr/>
              <a:t>‹nº›</a:t>
            </a:fld>
            <a:endParaRPr lang="pt-PT"/>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4788"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828800" y="3886200"/>
            <a:ext cx="85359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4986A5DA-327E-4DE7-9440-F0057E368F35}" type="slidenum">
              <a:rPr lang="pt-PT"/>
              <a:pPr/>
              <a:t>‹nº›</a:t>
            </a:fld>
            <a:endParaRPr lang="pt-PT"/>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047E8DA5-9070-4629-9560-88E8D1F138C1}" type="slidenum">
              <a:rPr lang="pt-PT"/>
              <a:pPr/>
              <a:t>‹nº›</a:t>
            </a:fld>
            <a:endParaRPr lang="pt-PT"/>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4787" cy="1362075"/>
          </a:xfrm>
        </p:spPr>
        <p:txBody>
          <a:bodyPr/>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3613" y="2906713"/>
            <a:ext cx="103647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3B5AAD7D-F916-41FB-8B75-6A5BCE3F5FBD}" type="slidenum">
              <a:rPr lang="pt-PT"/>
              <a:pPr/>
              <a:t>‹nº›</a:t>
            </a:fld>
            <a:endParaRPr lang="pt-PT"/>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77863" y="2160588"/>
            <a:ext cx="4221162"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5051425" y="2160588"/>
            <a:ext cx="4222750"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D6999FA4-9A78-4185-B0A1-09E77566EB78}" type="slidenum">
              <a:rPr lang="pt-PT"/>
              <a:pPr/>
              <a:t>‹nº›</a:t>
            </a:fld>
            <a:endParaRPr lang="pt-PT"/>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4388" cy="1143000"/>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idx="10"/>
          </p:nvPr>
        </p:nvSpPr>
        <p:spPr/>
        <p:txBody>
          <a:bodyPr/>
          <a:lstStyle>
            <a:lvl1pPr>
              <a:defRPr/>
            </a:lvl1pPr>
          </a:lstStyle>
          <a:p>
            <a:r>
              <a:rPr lang="pt-PT"/>
              <a:t>29-10-13</a:t>
            </a:r>
          </a:p>
        </p:txBody>
      </p:sp>
      <p:sp>
        <p:nvSpPr>
          <p:cNvPr id="8" name="Marcador de Posição do Número do Diapositivo 7"/>
          <p:cNvSpPr>
            <a:spLocks noGrp="1"/>
          </p:cNvSpPr>
          <p:nvPr>
            <p:ph type="sldNum" idx="11"/>
          </p:nvPr>
        </p:nvSpPr>
        <p:spPr/>
        <p:txBody>
          <a:bodyPr/>
          <a:lstStyle>
            <a:lvl1pPr>
              <a:defRPr/>
            </a:lvl1pPr>
          </a:lstStyle>
          <a:p>
            <a:fld id="{60738500-40F7-4A61-94E6-5F6029E312DA}" type="slidenum">
              <a:rPr lang="pt-PT"/>
              <a:pPr/>
              <a:t>‹nº›</a:t>
            </a:fld>
            <a:endParaRPr lang="pt-PT"/>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idx="10"/>
          </p:nvPr>
        </p:nvSpPr>
        <p:spPr/>
        <p:txBody>
          <a:bodyPr/>
          <a:lstStyle>
            <a:lvl1pPr>
              <a:defRPr/>
            </a:lvl1pPr>
          </a:lstStyle>
          <a:p>
            <a:r>
              <a:rPr lang="pt-PT"/>
              <a:t>29-10-13</a:t>
            </a:r>
          </a:p>
        </p:txBody>
      </p:sp>
      <p:sp>
        <p:nvSpPr>
          <p:cNvPr id="4" name="Marcador de Posição do Número do Diapositivo 3"/>
          <p:cNvSpPr>
            <a:spLocks noGrp="1"/>
          </p:cNvSpPr>
          <p:nvPr>
            <p:ph type="sldNum" idx="11"/>
          </p:nvPr>
        </p:nvSpPr>
        <p:spPr/>
        <p:txBody>
          <a:bodyPr/>
          <a:lstStyle>
            <a:lvl1pPr>
              <a:defRPr/>
            </a:lvl1pPr>
          </a:lstStyle>
          <a:p>
            <a:fld id="{F6450968-3F9D-42B7-AD0F-59B7E87F7874}" type="slidenum">
              <a:rPr lang="pt-PT"/>
              <a:pPr/>
              <a:t>‹nº›</a:t>
            </a:fld>
            <a:endParaRPr lang="pt-PT"/>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idx="10"/>
          </p:nvPr>
        </p:nvSpPr>
        <p:spPr/>
        <p:txBody>
          <a:bodyPr/>
          <a:lstStyle>
            <a:lvl1pPr>
              <a:defRPr/>
            </a:lvl1pPr>
          </a:lstStyle>
          <a:p>
            <a:r>
              <a:rPr lang="pt-PT"/>
              <a:t>29-10-13</a:t>
            </a:r>
          </a:p>
        </p:txBody>
      </p:sp>
      <p:sp>
        <p:nvSpPr>
          <p:cNvPr id="3" name="Marcador de Posição do Número do Diapositivo 2"/>
          <p:cNvSpPr>
            <a:spLocks noGrp="1"/>
          </p:cNvSpPr>
          <p:nvPr>
            <p:ph type="sldNum" idx="11"/>
          </p:nvPr>
        </p:nvSpPr>
        <p:spPr/>
        <p:txBody>
          <a:bodyPr/>
          <a:lstStyle>
            <a:lvl1pPr>
              <a:defRPr/>
            </a:lvl1pPr>
          </a:lstStyle>
          <a:p>
            <a:fld id="{B157154B-5957-4F96-935F-BE1A2B0FD0CE}" type="slidenum">
              <a:rPr lang="pt-PT"/>
              <a:pPr/>
              <a:t>‹nº›</a:t>
            </a:fld>
            <a:endParaRPr lang="pt-PT"/>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691BD7B2-A149-4345-A477-ADE6842F8EC8}" type="slidenum">
              <a:rPr lang="pt-PT"/>
              <a:pPr/>
              <a:t>‹nº›</a:t>
            </a:fld>
            <a:endParaRPr lang="pt-PT"/>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0775" y="4800600"/>
            <a:ext cx="73152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AEE4B7A1-2861-4A42-B040-084E834EF0C1}" type="slidenum">
              <a:rPr lang="pt-PT"/>
              <a:pPr/>
              <a:t>‹nº›</a:t>
            </a:fld>
            <a:endParaRPr lang="pt-PT"/>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6AA9E512-B243-484B-9C8D-928D3D5E9B4B}" type="slidenum">
              <a:rPr lang="pt-PT"/>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26288" y="609600"/>
            <a:ext cx="2147887" cy="5430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77863" y="609600"/>
            <a:ext cx="6296025" cy="5430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25B57DE0-47AA-4CD9-8840-D2796E6F89E3}" type="slidenum">
              <a:rPr lang="pt-PT"/>
              <a:pPr/>
              <a:t>‹nº›</a:t>
            </a:fld>
            <a:endParaRPr lang="pt-PT"/>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26288" y="609600"/>
            <a:ext cx="2147887" cy="5430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77863" y="609600"/>
            <a:ext cx="6296025" cy="5430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589098B9-540A-465B-B8E4-FEE9738E819D}" type="slidenum">
              <a:rPr lang="pt-PT"/>
              <a:pPr/>
              <a:t>‹nº›</a:t>
            </a:fld>
            <a:endParaRPr lang="pt-PT"/>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4788"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828800" y="3886200"/>
            <a:ext cx="85359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0CF9B336-7E62-48BE-BBA0-5C99A7DFA52A}" type="slidenum">
              <a:rPr lang="pt-PT"/>
              <a:pPr/>
              <a:t>‹nº›</a:t>
            </a:fld>
            <a:endParaRPr lang="pt-PT"/>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B89B24C6-929D-4F01-B3DE-FC23E4DB69A2}" type="slidenum">
              <a:rPr lang="pt-PT"/>
              <a:pPr/>
              <a:t>‹nº›</a:t>
            </a:fld>
            <a:endParaRPr lang="pt-PT"/>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4787" cy="1362075"/>
          </a:xfrm>
        </p:spPr>
        <p:txBody>
          <a:bodyPr/>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3613" y="2906713"/>
            <a:ext cx="103647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B2540A38-DCFE-45CE-8BD8-3ACEB4AAAB2D}" type="slidenum">
              <a:rPr lang="pt-PT"/>
              <a:pPr/>
              <a:t>‹nº›</a:t>
            </a:fld>
            <a:endParaRPr lang="pt-PT"/>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77863" y="2160588"/>
            <a:ext cx="4221162"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5051425" y="2160588"/>
            <a:ext cx="4222750"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6EEC8214-55C7-44A6-B045-B016F7BDFC52}" type="slidenum">
              <a:rPr lang="pt-PT"/>
              <a:pPr/>
              <a:t>‹nº›</a:t>
            </a:fld>
            <a:endParaRPr lang="pt-PT"/>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4388" cy="1143000"/>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idx="10"/>
          </p:nvPr>
        </p:nvSpPr>
        <p:spPr/>
        <p:txBody>
          <a:bodyPr/>
          <a:lstStyle>
            <a:lvl1pPr>
              <a:defRPr/>
            </a:lvl1pPr>
          </a:lstStyle>
          <a:p>
            <a:r>
              <a:rPr lang="pt-PT"/>
              <a:t>29-10-13</a:t>
            </a:r>
          </a:p>
        </p:txBody>
      </p:sp>
      <p:sp>
        <p:nvSpPr>
          <p:cNvPr id="8" name="Marcador de Posição do Número do Diapositivo 7"/>
          <p:cNvSpPr>
            <a:spLocks noGrp="1"/>
          </p:cNvSpPr>
          <p:nvPr>
            <p:ph type="sldNum" idx="11"/>
          </p:nvPr>
        </p:nvSpPr>
        <p:spPr/>
        <p:txBody>
          <a:bodyPr/>
          <a:lstStyle>
            <a:lvl1pPr>
              <a:defRPr/>
            </a:lvl1pPr>
          </a:lstStyle>
          <a:p>
            <a:fld id="{0F7ADFB2-4BC4-4413-A828-81EFBC29969B}" type="slidenum">
              <a:rPr lang="pt-PT"/>
              <a:pPr/>
              <a:t>‹nº›</a:t>
            </a:fld>
            <a:endParaRPr lang="pt-PT"/>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idx="10"/>
          </p:nvPr>
        </p:nvSpPr>
        <p:spPr/>
        <p:txBody>
          <a:bodyPr/>
          <a:lstStyle>
            <a:lvl1pPr>
              <a:defRPr/>
            </a:lvl1pPr>
          </a:lstStyle>
          <a:p>
            <a:r>
              <a:rPr lang="pt-PT"/>
              <a:t>29-10-13</a:t>
            </a:r>
          </a:p>
        </p:txBody>
      </p:sp>
      <p:sp>
        <p:nvSpPr>
          <p:cNvPr id="4" name="Marcador de Posição do Número do Diapositivo 3"/>
          <p:cNvSpPr>
            <a:spLocks noGrp="1"/>
          </p:cNvSpPr>
          <p:nvPr>
            <p:ph type="sldNum" idx="11"/>
          </p:nvPr>
        </p:nvSpPr>
        <p:spPr/>
        <p:txBody>
          <a:bodyPr/>
          <a:lstStyle>
            <a:lvl1pPr>
              <a:defRPr/>
            </a:lvl1pPr>
          </a:lstStyle>
          <a:p>
            <a:fld id="{DA718E41-2D27-405F-A63B-E7A6F1275F8E}" type="slidenum">
              <a:rPr lang="pt-PT"/>
              <a:pPr/>
              <a:t>‹nº›</a:t>
            </a:fld>
            <a:endParaRPr lang="pt-PT"/>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idx="10"/>
          </p:nvPr>
        </p:nvSpPr>
        <p:spPr/>
        <p:txBody>
          <a:bodyPr/>
          <a:lstStyle>
            <a:lvl1pPr>
              <a:defRPr/>
            </a:lvl1pPr>
          </a:lstStyle>
          <a:p>
            <a:r>
              <a:rPr lang="pt-PT"/>
              <a:t>29-10-13</a:t>
            </a:r>
          </a:p>
        </p:txBody>
      </p:sp>
      <p:sp>
        <p:nvSpPr>
          <p:cNvPr id="3" name="Marcador de Posição do Número do Diapositivo 2"/>
          <p:cNvSpPr>
            <a:spLocks noGrp="1"/>
          </p:cNvSpPr>
          <p:nvPr>
            <p:ph type="sldNum" idx="11"/>
          </p:nvPr>
        </p:nvSpPr>
        <p:spPr/>
        <p:txBody>
          <a:bodyPr/>
          <a:lstStyle>
            <a:lvl1pPr>
              <a:defRPr/>
            </a:lvl1pPr>
          </a:lstStyle>
          <a:p>
            <a:fld id="{31E31975-AAC5-4263-AB0E-CC6770285245}" type="slidenum">
              <a:rPr lang="pt-PT"/>
              <a:pPr/>
              <a:t>‹nº›</a:t>
            </a:fld>
            <a:endParaRPr lang="pt-PT"/>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4050444C-8E2E-4AAA-9EF1-096638270743}" type="slidenum">
              <a:rPr lang="pt-PT"/>
              <a:pPr/>
              <a:t>‹nº›</a:t>
            </a:fld>
            <a:endParaRPr lang="pt-PT"/>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0775" y="4800600"/>
            <a:ext cx="73152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6BF419CD-ACBD-4224-98AF-0296E1955CFF}" type="slidenum">
              <a:rPr lang="pt-PT"/>
              <a:pPr/>
              <a:t>‹nº›</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4788"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828800" y="3886200"/>
            <a:ext cx="85359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AFC40EDF-BDB7-4BDB-9E92-D4EABA902E08}" type="slidenum">
              <a:rPr lang="pt-PT"/>
              <a:pPr/>
              <a:t>‹nº›</a:t>
            </a:fld>
            <a:endParaRPr lang="pt-PT"/>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8BE34935-6880-4857-A666-91C0070F6EF2}" type="slidenum">
              <a:rPr lang="pt-PT"/>
              <a:pPr/>
              <a:t>‹nº›</a:t>
            </a:fld>
            <a:endParaRPr lang="pt-PT"/>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26288" y="609600"/>
            <a:ext cx="2147887" cy="5430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77863" y="609600"/>
            <a:ext cx="6296025" cy="5430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B01D7E75-71DE-4D18-B949-CA2566EA1056}" type="slidenum">
              <a:rPr lang="pt-PT"/>
              <a:pPr/>
              <a:t>‹nº›</a:t>
            </a:fld>
            <a:endParaRPr lang="pt-PT"/>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4788"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828800" y="3886200"/>
            <a:ext cx="85359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85FD95C9-E2D9-4E30-A544-42214545E08B}" type="slidenum">
              <a:rPr lang="pt-PT"/>
              <a:pPr/>
              <a:t>‹nº›</a:t>
            </a:fld>
            <a:endParaRPr lang="pt-PT"/>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5C386298-114B-4C60-A140-FAA3B468C52B}" type="slidenum">
              <a:rPr lang="pt-PT"/>
              <a:pPr/>
              <a:t>‹nº›</a:t>
            </a:fld>
            <a:endParaRPr lang="pt-PT"/>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4787" cy="1362075"/>
          </a:xfrm>
        </p:spPr>
        <p:txBody>
          <a:bodyPr/>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3613" y="2906713"/>
            <a:ext cx="103647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DC5BA08C-EB78-4F31-A387-2AB6D6374ECB}" type="slidenum">
              <a:rPr lang="pt-PT"/>
              <a:pPr/>
              <a:t>‹nº›</a:t>
            </a:fld>
            <a:endParaRPr lang="pt-PT"/>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77863" y="2160588"/>
            <a:ext cx="4221162"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5051425" y="2160588"/>
            <a:ext cx="4222750"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CBE3FF86-DC1D-4BE7-8D6B-67C89EF4F1BB}" type="slidenum">
              <a:rPr lang="pt-PT"/>
              <a:pPr/>
              <a:t>‹nº›</a:t>
            </a:fld>
            <a:endParaRPr lang="pt-PT"/>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4388" cy="1143000"/>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idx="10"/>
          </p:nvPr>
        </p:nvSpPr>
        <p:spPr/>
        <p:txBody>
          <a:bodyPr/>
          <a:lstStyle>
            <a:lvl1pPr>
              <a:defRPr/>
            </a:lvl1pPr>
          </a:lstStyle>
          <a:p>
            <a:r>
              <a:rPr lang="pt-PT"/>
              <a:t>29-10-13</a:t>
            </a:r>
          </a:p>
        </p:txBody>
      </p:sp>
      <p:sp>
        <p:nvSpPr>
          <p:cNvPr id="8" name="Marcador de Posição do Número do Diapositivo 7"/>
          <p:cNvSpPr>
            <a:spLocks noGrp="1"/>
          </p:cNvSpPr>
          <p:nvPr>
            <p:ph type="sldNum" idx="11"/>
          </p:nvPr>
        </p:nvSpPr>
        <p:spPr/>
        <p:txBody>
          <a:bodyPr/>
          <a:lstStyle>
            <a:lvl1pPr>
              <a:defRPr/>
            </a:lvl1pPr>
          </a:lstStyle>
          <a:p>
            <a:fld id="{DBC2DEF7-962D-4CD6-BB85-F2E23D6FA798}" type="slidenum">
              <a:rPr lang="pt-PT"/>
              <a:pPr/>
              <a:t>‹nº›</a:t>
            </a:fld>
            <a:endParaRPr lang="pt-PT"/>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idx="10"/>
          </p:nvPr>
        </p:nvSpPr>
        <p:spPr/>
        <p:txBody>
          <a:bodyPr/>
          <a:lstStyle>
            <a:lvl1pPr>
              <a:defRPr/>
            </a:lvl1pPr>
          </a:lstStyle>
          <a:p>
            <a:r>
              <a:rPr lang="pt-PT"/>
              <a:t>29-10-13</a:t>
            </a:r>
          </a:p>
        </p:txBody>
      </p:sp>
      <p:sp>
        <p:nvSpPr>
          <p:cNvPr id="4" name="Marcador de Posição do Número do Diapositivo 3"/>
          <p:cNvSpPr>
            <a:spLocks noGrp="1"/>
          </p:cNvSpPr>
          <p:nvPr>
            <p:ph type="sldNum" idx="11"/>
          </p:nvPr>
        </p:nvSpPr>
        <p:spPr/>
        <p:txBody>
          <a:bodyPr/>
          <a:lstStyle>
            <a:lvl1pPr>
              <a:defRPr/>
            </a:lvl1pPr>
          </a:lstStyle>
          <a:p>
            <a:fld id="{63F53220-10A3-41BC-9CF4-6176CD2607CB}" type="slidenum">
              <a:rPr lang="pt-PT"/>
              <a:pPr/>
              <a:t>‹nº›</a:t>
            </a:fld>
            <a:endParaRPr lang="pt-PT"/>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idx="10"/>
          </p:nvPr>
        </p:nvSpPr>
        <p:spPr/>
        <p:txBody>
          <a:bodyPr/>
          <a:lstStyle>
            <a:lvl1pPr>
              <a:defRPr/>
            </a:lvl1pPr>
          </a:lstStyle>
          <a:p>
            <a:r>
              <a:rPr lang="pt-PT"/>
              <a:t>29-10-13</a:t>
            </a:r>
          </a:p>
        </p:txBody>
      </p:sp>
      <p:sp>
        <p:nvSpPr>
          <p:cNvPr id="3" name="Marcador de Posição do Número do Diapositivo 2"/>
          <p:cNvSpPr>
            <a:spLocks noGrp="1"/>
          </p:cNvSpPr>
          <p:nvPr>
            <p:ph type="sldNum" idx="11"/>
          </p:nvPr>
        </p:nvSpPr>
        <p:spPr/>
        <p:txBody>
          <a:bodyPr/>
          <a:lstStyle>
            <a:lvl1pPr>
              <a:defRPr/>
            </a:lvl1pPr>
          </a:lstStyle>
          <a:p>
            <a:fld id="{7D3AD6BE-4597-4801-ADE6-BA0436A2ECCC}" type="slidenum">
              <a:rPr lang="pt-PT"/>
              <a:pPr/>
              <a:t>‹nº›</a:t>
            </a:fld>
            <a:endParaRPr lang="pt-PT"/>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64D40EC8-750A-4856-8EFC-26623466F921}" type="slidenum">
              <a:rPr lang="pt-PT"/>
              <a:pPr/>
              <a:t>‹nº›</a:t>
            </a:fld>
            <a:endParaRPr lang="pt-P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ED39A7C8-AEC4-48A9-9BE8-9958B1AA272C}" type="slidenum">
              <a:rPr lang="pt-PT"/>
              <a:pPr/>
              <a:t>‹nº›</a:t>
            </a:fld>
            <a:endParaRPr lang="pt-PT"/>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0775" y="4800600"/>
            <a:ext cx="73152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B44AD735-D180-406B-B034-8398550E6811}" type="slidenum">
              <a:rPr lang="pt-PT"/>
              <a:pPr/>
              <a:t>‹nº›</a:t>
            </a:fld>
            <a:endParaRPr lang="pt-PT"/>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26DD7D11-3901-4E0F-A34F-75298E7C9DBB}" type="slidenum">
              <a:rPr lang="pt-PT"/>
              <a:pPr/>
              <a:t>‹nº›</a:t>
            </a:fld>
            <a:endParaRPr lang="pt-PT"/>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26288" y="609600"/>
            <a:ext cx="2147887" cy="5430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77863" y="609600"/>
            <a:ext cx="6296025" cy="5430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C892F184-82A4-420E-B2FB-004166FC8F2B}" type="slidenum">
              <a:rPr lang="pt-PT"/>
              <a:pPr/>
              <a:t>‹nº›</a:t>
            </a:fld>
            <a:endParaRPr lang="pt-PT"/>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4788"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828800" y="3886200"/>
            <a:ext cx="85359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AFD4C89C-2A93-4602-8350-FB83DAE4A8E9}" type="slidenum">
              <a:rPr lang="pt-PT"/>
              <a:pPr/>
              <a:t>‹nº›</a:t>
            </a:fld>
            <a:endParaRPr lang="pt-PT"/>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E116B587-FF32-4BB7-9B7D-32EBD6810BF4}" type="slidenum">
              <a:rPr lang="pt-PT"/>
              <a:pPr/>
              <a:t>‹nº›</a:t>
            </a:fld>
            <a:endParaRPr lang="pt-PT"/>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4787" cy="1362075"/>
          </a:xfrm>
        </p:spPr>
        <p:txBody>
          <a:bodyPr/>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3613" y="2906713"/>
            <a:ext cx="103647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77FED6A1-B6D6-4DCB-8638-C8AEC3808C19}" type="slidenum">
              <a:rPr lang="pt-PT"/>
              <a:pPr/>
              <a:t>‹nº›</a:t>
            </a:fld>
            <a:endParaRPr lang="pt-PT"/>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77863" y="2160588"/>
            <a:ext cx="4221162"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5051425" y="2160588"/>
            <a:ext cx="4222750"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5BC4ABCA-50D0-47B3-8972-3C06539BC9E1}" type="slidenum">
              <a:rPr lang="pt-PT"/>
              <a:pPr/>
              <a:t>‹nº›</a:t>
            </a:fld>
            <a:endParaRPr lang="pt-PT"/>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4388" cy="1143000"/>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idx="10"/>
          </p:nvPr>
        </p:nvSpPr>
        <p:spPr/>
        <p:txBody>
          <a:bodyPr/>
          <a:lstStyle>
            <a:lvl1pPr>
              <a:defRPr/>
            </a:lvl1pPr>
          </a:lstStyle>
          <a:p>
            <a:r>
              <a:rPr lang="pt-PT"/>
              <a:t>29-10-13</a:t>
            </a:r>
          </a:p>
        </p:txBody>
      </p:sp>
      <p:sp>
        <p:nvSpPr>
          <p:cNvPr id="8" name="Marcador de Posição do Número do Diapositivo 7"/>
          <p:cNvSpPr>
            <a:spLocks noGrp="1"/>
          </p:cNvSpPr>
          <p:nvPr>
            <p:ph type="sldNum" idx="11"/>
          </p:nvPr>
        </p:nvSpPr>
        <p:spPr/>
        <p:txBody>
          <a:bodyPr/>
          <a:lstStyle>
            <a:lvl1pPr>
              <a:defRPr/>
            </a:lvl1pPr>
          </a:lstStyle>
          <a:p>
            <a:fld id="{C9221148-2990-4502-AB86-187576BB46D3}" type="slidenum">
              <a:rPr lang="pt-PT"/>
              <a:pPr/>
              <a:t>‹nº›</a:t>
            </a:fld>
            <a:endParaRPr lang="pt-PT"/>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idx="10"/>
          </p:nvPr>
        </p:nvSpPr>
        <p:spPr/>
        <p:txBody>
          <a:bodyPr/>
          <a:lstStyle>
            <a:lvl1pPr>
              <a:defRPr/>
            </a:lvl1pPr>
          </a:lstStyle>
          <a:p>
            <a:r>
              <a:rPr lang="pt-PT"/>
              <a:t>29-10-13</a:t>
            </a:r>
          </a:p>
        </p:txBody>
      </p:sp>
      <p:sp>
        <p:nvSpPr>
          <p:cNvPr id="4" name="Marcador de Posição do Número do Diapositivo 3"/>
          <p:cNvSpPr>
            <a:spLocks noGrp="1"/>
          </p:cNvSpPr>
          <p:nvPr>
            <p:ph type="sldNum" idx="11"/>
          </p:nvPr>
        </p:nvSpPr>
        <p:spPr/>
        <p:txBody>
          <a:bodyPr/>
          <a:lstStyle>
            <a:lvl1pPr>
              <a:defRPr/>
            </a:lvl1pPr>
          </a:lstStyle>
          <a:p>
            <a:fld id="{13A96235-0E6E-4388-8EAE-7F45A0EFF1B1}" type="slidenum">
              <a:rPr lang="pt-PT"/>
              <a:pPr/>
              <a:t>‹nº›</a:t>
            </a:fld>
            <a:endParaRPr lang="pt-PT"/>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idx="10"/>
          </p:nvPr>
        </p:nvSpPr>
        <p:spPr/>
        <p:txBody>
          <a:bodyPr/>
          <a:lstStyle>
            <a:lvl1pPr>
              <a:defRPr/>
            </a:lvl1pPr>
          </a:lstStyle>
          <a:p>
            <a:r>
              <a:rPr lang="pt-PT"/>
              <a:t>29-10-13</a:t>
            </a:r>
          </a:p>
        </p:txBody>
      </p:sp>
      <p:sp>
        <p:nvSpPr>
          <p:cNvPr id="3" name="Marcador de Posição do Número do Diapositivo 2"/>
          <p:cNvSpPr>
            <a:spLocks noGrp="1"/>
          </p:cNvSpPr>
          <p:nvPr>
            <p:ph type="sldNum" idx="11"/>
          </p:nvPr>
        </p:nvSpPr>
        <p:spPr/>
        <p:txBody>
          <a:bodyPr/>
          <a:lstStyle>
            <a:lvl1pPr>
              <a:defRPr/>
            </a:lvl1pPr>
          </a:lstStyle>
          <a:p>
            <a:fld id="{D0AADB18-AA33-4348-9BDA-37A88CC07F52}" type="slidenum">
              <a:rPr lang="pt-PT"/>
              <a:pPr/>
              <a:t>‹nº›</a:t>
            </a:fld>
            <a:endParaRPr 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4787" cy="1362075"/>
          </a:xfrm>
        </p:spPr>
        <p:txBody>
          <a:bodyPr/>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3613" y="2906713"/>
            <a:ext cx="103647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E9D8B4F7-5DF8-4E0F-AF55-EA4A678FD0D4}" type="slidenum">
              <a:rPr lang="pt-PT"/>
              <a:pPr/>
              <a:t>‹nº›</a:t>
            </a:fld>
            <a:endParaRPr lang="pt-PT"/>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5621E336-F6D8-4383-9AA9-178935A2B4E1}" type="slidenum">
              <a:rPr lang="pt-PT"/>
              <a:pPr/>
              <a:t>‹nº›</a:t>
            </a:fld>
            <a:endParaRPr lang="pt-PT"/>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0775" y="4800600"/>
            <a:ext cx="73152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E9732055-E40D-4DC7-AB45-702AFCD89E21}" type="slidenum">
              <a:rPr lang="pt-PT"/>
              <a:pPr/>
              <a:t>‹nº›</a:t>
            </a:fld>
            <a:endParaRPr lang="pt-PT"/>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1DD0DB98-3A0B-4817-BE7B-00983A6B3E8C}" type="slidenum">
              <a:rPr lang="pt-PT"/>
              <a:pPr/>
              <a:t>‹nº›</a:t>
            </a:fld>
            <a:endParaRPr lang="pt-PT"/>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26288" y="609600"/>
            <a:ext cx="2147887" cy="5430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77863" y="609600"/>
            <a:ext cx="6296025" cy="5430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5C7E5947-E322-4286-A37A-8CD87863DFAE}" type="slidenum">
              <a:rPr lang="pt-PT"/>
              <a:pPr/>
              <a:t>‹nº›</a:t>
            </a:fld>
            <a:endParaRPr lang="pt-PT"/>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4788"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828800" y="3886200"/>
            <a:ext cx="85359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57D66526-57CD-4770-803A-88692ECFD06E}" type="slidenum">
              <a:rPr lang="pt-PT"/>
              <a:pPr/>
              <a:t>‹nº›</a:t>
            </a:fld>
            <a:endParaRPr lang="pt-PT"/>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C40F7B2D-0006-48EF-8CF0-29E707282261}" type="slidenum">
              <a:rPr lang="pt-PT"/>
              <a:pPr/>
              <a:t>‹nº›</a:t>
            </a:fld>
            <a:endParaRPr lang="pt-PT"/>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4787" cy="1362075"/>
          </a:xfrm>
        </p:spPr>
        <p:txBody>
          <a:bodyPr/>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3613" y="2906713"/>
            <a:ext cx="103647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752CFDC8-31F3-44F0-A2E2-165DECE0C405}" type="slidenum">
              <a:rPr lang="pt-PT"/>
              <a:pPr/>
              <a:t>‹nº›</a:t>
            </a:fld>
            <a:endParaRPr lang="pt-PT"/>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77863" y="2160588"/>
            <a:ext cx="4221162"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5051425" y="2160588"/>
            <a:ext cx="4222750"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5077392F-0479-4377-A4E9-2678868B6B65}" type="slidenum">
              <a:rPr lang="pt-PT"/>
              <a:pPr/>
              <a:t>‹nº›</a:t>
            </a:fld>
            <a:endParaRPr lang="pt-PT"/>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4388" cy="1143000"/>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idx="10"/>
          </p:nvPr>
        </p:nvSpPr>
        <p:spPr/>
        <p:txBody>
          <a:bodyPr/>
          <a:lstStyle>
            <a:lvl1pPr>
              <a:defRPr/>
            </a:lvl1pPr>
          </a:lstStyle>
          <a:p>
            <a:r>
              <a:rPr lang="pt-PT"/>
              <a:t>29-10-13</a:t>
            </a:r>
          </a:p>
        </p:txBody>
      </p:sp>
      <p:sp>
        <p:nvSpPr>
          <p:cNvPr id="8" name="Marcador de Posição do Número do Diapositivo 7"/>
          <p:cNvSpPr>
            <a:spLocks noGrp="1"/>
          </p:cNvSpPr>
          <p:nvPr>
            <p:ph type="sldNum" idx="11"/>
          </p:nvPr>
        </p:nvSpPr>
        <p:spPr/>
        <p:txBody>
          <a:bodyPr/>
          <a:lstStyle>
            <a:lvl1pPr>
              <a:defRPr/>
            </a:lvl1pPr>
          </a:lstStyle>
          <a:p>
            <a:fld id="{68F7C925-EB6B-4566-8772-2005A3DD300C}" type="slidenum">
              <a:rPr lang="pt-PT"/>
              <a:pPr/>
              <a:t>‹nº›</a:t>
            </a:fld>
            <a:endParaRPr lang="pt-PT"/>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idx="10"/>
          </p:nvPr>
        </p:nvSpPr>
        <p:spPr/>
        <p:txBody>
          <a:bodyPr/>
          <a:lstStyle>
            <a:lvl1pPr>
              <a:defRPr/>
            </a:lvl1pPr>
          </a:lstStyle>
          <a:p>
            <a:r>
              <a:rPr lang="pt-PT"/>
              <a:t>29-10-13</a:t>
            </a:r>
          </a:p>
        </p:txBody>
      </p:sp>
      <p:sp>
        <p:nvSpPr>
          <p:cNvPr id="4" name="Marcador de Posição do Número do Diapositivo 3"/>
          <p:cNvSpPr>
            <a:spLocks noGrp="1"/>
          </p:cNvSpPr>
          <p:nvPr>
            <p:ph type="sldNum" idx="11"/>
          </p:nvPr>
        </p:nvSpPr>
        <p:spPr/>
        <p:txBody>
          <a:bodyPr/>
          <a:lstStyle>
            <a:lvl1pPr>
              <a:defRPr/>
            </a:lvl1pPr>
          </a:lstStyle>
          <a:p>
            <a:fld id="{0FB3D324-C421-4822-A232-273A84AEAF39}" type="slidenum">
              <a:rPr lang="pt-PT"/>
              <a:pPr/>
              <a:t>‹nº›</a:t>
            </a:fld>
            <a:endParaRPr lang="pt-P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77863" y="2160588"/>
            <a:ext cx="4221162"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5051425" y="2160588"/>
            <a:ext cx="4222750"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59BC77E5-DD19-41CA-9C71-85A19FE85C0A}" type="slidenum">
              <a:rPr lang="pt-PT"/>
              <a:pPr/>
              <a:t>‹nº›</a:t>
            </a:fld>
            <a:endParaRPr lang="pt-PT"/>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idx="10"/>
          </p:nvPr>
        </p:nvSpPr>
        <p:spPr/>
        <p:txBody>
          <a:bodyPr/>
          <a:lstStyle>
            <a:lvl1pPr>
              <a:defRPr/>
            </a:lvl1pPr>
          </a:lstStyle>
          <a:p>
            <a:r>
              <a:rPr lang="pt-PT"/>
              <a:t>29-10-13</a:t>
            </a:r>
          </a:p>
        </p:txBody>
      </p:sp>
      <p:sp>
        <p:nvSpPr>
          <p:cNvPr id="3" name="Marcador de Posição do Número do Diapositivo 2"/>
          <p:cNvSpPr>
            <a:spLocks noGrp="1"/>
          </p:cNvSpPr>
          <p:nvPr>
            <p:ph type="sldNum" idx="11"/>
          </p:nvPr>
        </p:nvSpPr>
        <p:spPr/>
        <p:txBody>
          <a:bodyPr/>
          <a:lstStyle>
            <a:lvl1pPr>
              <a:defRPr/>
            </a:lvl1pPr>
          </a:lstStyle>
          <a:p>
            <a:fld id="{55834AC0-AE81-4FF8-9DA4-AA90DC8D172B}" type="slidenum">
              <a:rPr lang="pt-PT"/>
              <a:pPr/>
              <a:t>‹nº›</a:t>
            </a:fld>
            <a:endParaRPr lang="pt-PT"/>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8CA2FB56-9C1E-4491-A50E-F6A3B7F06FC9}" type="slidenum">
              <a:rPr lang="pt-PT"/>
              <a:pPr/>
              <a:t>‹nº›</a:t>
            </a:fld>
            <a:endParaRPr lang="pt-PT"/>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0775" y="4800600"/>
            <a:ext cx="73152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2C9226A1-42AA-4ECB-9229-4C18B71F0C22}" type="slidenum">
              <a:rPr lang="pt-PT"/>
              <a:pPr/>
              <a:t>‹nº›</a:t>
            </a:fld>
            <a:endParaRPr lang="pt-PT"/>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5B3679C7-51AB-4197-8F52-9B8B3D801BC4}" type="slidenum">
              <a:rPr lang="pt-PT"/>
              <a:pPr/>
              <a:t>‹nº›</a:t>
            </a:fld>
            <a:endParaRPr lang="pt-PT"/>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26288" y="609600"/>
            <a:ext cx="2147887" cy="5430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77863" y="609600"/>
            <a:ext cx="6296025" cy="5430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6D11E277-860A-4181-AD69-C6BDD1B8A5EF}" type="slidenum">
              <a:rPr lang="pt-PT"/>
              <a:pPr/>
              <a:t>‹nº›</a:t>
            </a:fld>
            <a:endParaRPr lang="pt-PT"/>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4788"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828800" y="3886200"/>
            <a:ext cx="85359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7ABF31C1-A859-4DD3-98D1-DDD89EAD23EF}" type="slidenum">
              <a:rPr lang="pt-PT"/>
              <a:pPr/>
              <a:t>‹nº›</a:t>
            </a:fld>
            <a:endParaRPr lang="pt-PT"/>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EC8D55BC-8B6A-4BC7-9EB9-43B0BFEF37F1}" type="slidenum">
              <a:rPr lang="pt-PT"/>
              <a:pPr/>
              <a:t>‹nº›</a:t>
            </a:fld>
            <a:endParaRPr lang="pt-PT"/>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4787" cy="1362075"/>
          </a:xfrm>
        </p:spPr>
        <p:txBody>
          <a:bodyPr/>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3613" y="2906713"/>
            <a:ext cx="103647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BB43DA35-E3EB-41BB-8A43-9D33B2F09722}" type="slidenum">
              <a:rPr lang="pt-PT"/>
              <a:pPr/>
              <a:t>‹nº›</a:t>
            </a:fld>
            <a:endParaRPr lang="pt-PT"/>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77863" y="2160588"/>
            <a:ext cx="4221162"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5051425" y="2160588"/>
            <a:ext cx="4222750"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2C6AD4C2-4BFA-4A86-B7C1-599CC8370B7A}" type="slidenum">
              <a:rPr lang="pt-PT"/>
              <a:pPr/>
              <a:t>‹nº›</a:t>
            </a:fld>
            <a:endParaRPr lang="pt-PT"/>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4388" cy="1143000"/>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idx="10"/>
          </p:nvPr>
        </p:nvSpPr>
        <p:spPr/>
        <p:txBody>
          <a:bodyPr/>
          <a:lstStyle>
            <a:lvl1pPr>
              <a:defRPr/>
            </a:lvl1pPr>
          </a:lstStyle>
          <a:p>
            <a:r>
              <a:rPr lang="pt-PT"/>
              <a:t>29-10-13</a:t>
            </a:r>
          </a:p>
        </p:txBody>
      </p:sp>
      <p:sp>
        <p:nvSpPr>
          <p:cNvPr id="8" name="Marcador de Posição do Número do Diapositivo 7"/>
          <p:cNvSpPr>
            <a:spLocks noGrp="1"/>
          </p:cNvSpPr>
          <p:nvPr>
            <p:ph type="sldNum" idx="11"/>
          </p:nvPr>
        </p:nvSpPr>
        <p:spPr/>
        <p:txBody>
          <a:bodyPr/>
          <a:lstStyle>
            <a:lvl1pPr>
              <a:defRPr/>
            </a:lvl1pPr>
          </a:lstStyle>
          <a:p>
            <a:fld id="{A75605F4-842A-4CB0-93D0-39159451CA8B}" type="slidenum">
              <a:rPr lang="pt-PT"/>
              <a:pPr/>
              <a:t>‹nº›</a:t>
            </a:fld>
            <a:endParaRPr lang="pt-P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4388" cy="1143000"/>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idx="10"/>
          </p:nvPr>
        </p:nvSpPr>
        <p:spPr/>
        <p:txBody>
          <a:bodyPr/>
          <a:lstStyle>
            <a:lvl1pPr>
              <a:defRPr/>
            </a:lvl1pPr>
          </a:lstStyle>
          <a:p>
            <a:r>
              <a:rPr lang="pt-PT"/>
              <a:t>29-10-13</a:t>
            </a:r>
          </a:p>
        </p:txBody>
      </p:sp>
      <p:sp>
        <p:nvSpPr>
          <p:cNvPr id="8" name="Marcador de Posição do Número do Diapositivo 7"/>
          <p:cNvSpPr>
            <a:spLocks noGrp="1"/>
          </p:cNvSpPr>
          <p:nvPr>
            <p:ph type="sldNum" idx="11"/>
          </p:nvPr>
        </p:nvSpPr>
        <p:spPr/>
        <p:txBody>
          <a:bodyPr/>
          <a:lstStyle>
            <a:lvl1pPr>
              <a:defRPr/>
            </a:lvl1pPr>
          </a:lstStyle>
          <a:p>
            <a:fld id="{DF76BB9C-B4B2-411E-AC02-A296B288155E}" type="slidenum">
              <a:rPr lang="pt-PT"/>
              <a:pPr/>
              <a:t>‹nº›</a:t>
            </a:fld>
            <a:endParaRPr lang="pt-PT"/>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idx="10"/>
          </p:nvPr>
        </p:nvSpPr>
        <p:spPr/>
        <p:txBody>
          <a:bodyPr/>
          <a:lstStyle>
            <a:lvl1pPr>
              <a:defRPr/>
            </a:lvl1pPr>
          </a:lstStyle>
          <a:p>
            <a:r>
              <a:rPr lang="pt-PT"/>
              <a:t>29-10-13</a:t>
            </a:r>
          </a:p>
        </p:txBody>
      </p:sp>
      <p:sp>
        <p:nvSpPr>
          <p:cNvPr id="4" name="Marcador de Posição do Número do Diapositivo 3"/>
          <p:cNvSpPr>
            <a:spLocks noGrp="1"/>
          </p:cNvSpPr>
          <p:nvPr>
            <p:ph type="sldNum" idx="11"/>
          </p:nvPr>
        </p:nvSpPr>
        <p:spPr/>
        <p:txBody>
          <a:bodyPr/>
          <a:lstStyle>
            <a:lvl1pPr>
              <a:defRPr/>
            </a:lvl1pPr>
          </a:lstStyle>
          <a:p>
            <a:fld id="{DF6FD9D7-9FAB-4C4A-9B4B-A3262EFB3DC1}" type="slidenum">
              <a:rPr lang="pt-PT"/>
              <a:pPr/>
              <a:t>‹nº›</a:t>
            </a:fld>
            <a:endParaRPr lang="pt-PT"/>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idx="10"/>
          </p:nvPr>
        </p:nvSpPr>
        <p:spPr/>
        <p:txBody>
          <a:bodyPr/>
          <a:lstStyle>
            <a:lvl1pPr>
              <a:defRPr/>
            </a:lvl1pPr>
          </a:lstStyle>
          <a:p>
            <a:r>
              <a:rPr lang="pt-PT"/>
              <a:t>29-10-13</a:t>
            </a:r>
          </a:p>
        </p:txBody>
      </p:sp>
      <p:sp>
        <p:nvSpPr>
          <p:cNvPr id="3" name="Marcador de Posição do Número do Diapositivo 2"/>
          <p:cNvSpPr>
            <a:spLocks noGrp="1"/>
          </p:cNvSpPr>
          <p:nvPr>
            <p:ph type="sldNum" idx="11"/>
          </p:nvPr>
        </p:nvSpPr>
        <p:spPr/>
        <p:txBody>
          <a:bodyPr/>
          <a:lstStyle>
            <a:lvl1pPr>
              <a:defRPr/>
            </a:lvl1pPr>
          </a:lstStyle>
          <a:p>
            <a:fld id="{F550B932-AC8E-4A86-A254-DDBDC1574D87}" type="slidenum">
              <a:rPr lang="pt-PT"/>
              <a:pPr/>
              <a:t>‹nº›</a:t>
            </a:fld>
            <a:endParaRPr lang="pt-PT"/>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27FE592E-9336-440D-85EB-A2E14F338AF8}" type="slidenum">
              <a:rPr lang="pt-PT"/>
              <a:pPr/>
              <a:t>‹nº›</a:t>
            </a:fld>
            <a:endParaRPr lang="pt-PT"/>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0775" y="4800600"/>
            <a:ext cx="73152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D4ECD389-C627-4A90-B4B9-5D295D1E07C9}" type="slidenum">
              <a:rPr lang="pt-PT"/>
              <a:pPr/>
              <a:t>‹nº›</a:t>
            </a:fld>
            <a:endParaRPr lang="pt-PT"/>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1E42A028-A7FF-4EB0-9B34-F69EE5B246C3}" type="slidenum">
              <a:rPr lang="pt-PT"/>
              <a:pPr/>
              <a:t>‹nº›</a:t>
            </a:fld>
            <a:endParaRPr lang="pt-PT"/>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26288" y="609600"/>
            <a:ext cx="2147887" cy="5430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77863" y="609600"/>
            <a:ext cx="6296025" cy="5430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842A45F8-87FA-4F6E-81CF-032DA22DD13D}" type="slidenum">
              <a:rPr lang="pt-PT"/>
              <a:pPr/>
              <a:t>‹nº›</a:t>
            </a:fld>
            <a:endParaRPr lang="pt-PT"/>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4788"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828800" y="3886200"/>
            <a:ext cx="85359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6445DE2C-799B-47A7-AB36-C240F5681615}" type="slidenum">
              <a:rPr lang="pt-PT"/>
              <a:pPr/>
              <a:t>‹nº›</a:t>
            </a:fld>
            <a:endParaRPr lang="pt-PT"/>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6631870B-9CD5-4FA0-9CD5-5040879F73E3}" type="slidenum">
              <a:rPr lang="pt-PT"/>
              <a:pPr/>
              <a:t>‹nº›</a:t>
            </a:fld>
            <a:endParaRPr lang="pt-PT"/>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4787" cy="1362075"/>
          </a:xfrm>
        </p:spPr>
        <p:txBody>
          <a:bodyPr/>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3613" y="2906713"/>
            <a:ext cx="103647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C92E47CB-6436-4B35-AC13-41E5DE63AAEF}" type="slidenum">
              <a:rPr lang="pt-PT"/>
              <a:pPr/>
              <a:t>‹nº›</a:t>
            </a:fld>
            <a:endParaRPr lang="pt-PT"/>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77863" y="2160588"/>
            <a:ext cx="4221162"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5051425" y="2160588"/>
            <a:ext cx="4222750"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E06A2B3F-2878-4802-8691-30A59523CC47}" type="slidenum">
              <a:rPr lang="pt-PT"/>
              <a:pPr/>
              <a:t>‹nº›</a:t>
            </a:fld>
            <a:endParaRPr lang="pt-P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idx="10"/>
          </p:nvPr>
        </p:nvSpPr>
        <p:spPr/>
        <p:txBody>
          <a:bodyPr/>
          <a:lstStyle>
            <a:lvl1pPr>
              <a:defRPr/>
            </a:lvl1pPr>
          </a:lstStyle>
          <a:p>
            <a:r>
              <a:rPr lang="pt-PT"/>
              <a:t>29-10-13</a:t>
            </a:r>
          </a:p>
        </p:txBody>
      </p:sp>
      <p:sp>
        <p:nvSpPr>
          <p:cNvPr id="4" name="Marcador de Posição do Número do Diapositivo 3"/>
          <p:cNvSpPr>
            <a:spLocks noGrp="1"/>
          </p:cNvSpPr>
          <p:nvPr>
            <p:ph type="sldNum" idx="11"/>
          </p:nvPr>
        </p:nvSpPr>
        <p:spPr/>
        <p:txBody>
          <a:bodyPr/>
          <a:lstStyle>
            <a:lvl1pPr>
              <a:defRPr/>
            </a:lvl1pPr>
          </a:lstStyle>
          <a:p>
            <a:fld id="{9AA18603-AF1E-4605-BB02-53E4BA1B46EF}" type="slidenum">
              <a:rPr lang="pt-PT"/>
              <a:pPr/>
              <a:t>‹nº›</a:t>
            </a:fld>
            <a:endParaRPr lang="pt-PT"/>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4388" cy="1143000"/>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idx="10"/>
          </p:nvPr>
        </p:nvSpPr>
        <p:spPr/>
        <p:txBody>
          <a:bodyPr/>
          <a:lstStyle>
            <a:lvl1pPr>
              <a:defRPr/>
            </a:lvl1pPr>
          </a:lstStyle>
          <a:p>
            <a:r>
              <a:rPr lang="pt-PT"/>
              <a:t>29-10-13</a:t>
            </a:r>
          </a:p>
        </p:txBody>
      </p:sp>
      <p:sp>
        <p:nvSpPr>
          <p:cNvPr id="8" name="Marcador de Posição do Número do Diapositivo 7"/>
          <p:cNvSpPr>
            <a:spLocks noGrp="1"/>
          </p:cNvSpPr>
          <p:nvPr>
            <p:ph type="sldNum" idx="11"/>
          </p:nvPr>
        </p:nvSpPr>
        <p:spPr/>
        <p:txBody>
          <a:bodyPr/>
          <a:lstStyle>
            <a:lvl1pPr>
              <a:defRPr/>
            </a:lvl1pPr>
          </a:lstStyle>
          <a:p>
            <a:fld id="{4BC470F8-6A1A-4914-A2D7-47827AC11B72}" type="slidenum">
              <a:rPr lang="pt-PT"/>
              <a:pPr/>
              <a:t>‹nº›</a:t>
            </a:fld>
            <a:endParaRPr lang="pt-PT"/>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idx="10"/>
          </p:nvPr>
        </p:nvSpPr>
        <p:spPr/>
        <p:txBody>
          <a:bodyPr/>
          <a:lstStyle>
            <a:lvl1pPr>
              <a:defRPr/>
            </a:lvl1pPr>
          </a:lstStyle>
          <a:p>
            <a:r>
              <a:rPr lang="pt-PT"/>
              <a:t>29-10-13</a:t>
            </a:r>
          </a:p>
        </p:txBody>
      </p:sp>
      <p:sp>
        <p:nvSpPr>
          <p:cNvPr id="4" name="Marcador de Posição do Número do Diapositivo 3"/>
          <p:cNvSpPr>
            <a:spLocks noGrp="1"/>
          </p:cNvSpPr>
          <p:nvPr>
            <p:ph type="sldNum" idx="11"/>
          </p:nvPr>
        </p:nvSpPr>
        <p:spPr/>
        <p:txBody>
          <a:bodyPr/>
          <a:lstStyle>
            <a:lvl1pPr>
              <a:defRPr/>
            </a:lvl1pPr>
          </a:lstStyle>
          <a:p>
            <a:fld id="{CF905C58-34B7-4985-A1FC-26EE8CC8D302}" type="slidenum">
              <a:rPr lang="pt-PT"/>
              <a:pPr/>
              <a:t>‹nº›</a:t>
            </a:fld>
            <a:endParaRPr lang="pt-PT"/>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idx="10"/>
          </p:nvPr>
        </p:nvSpPr>
        <p:spPr/>
        <p:txBody>
          <a:bodyPr/>
          <a:lstStyle>
            <a:lvl1pPr>
              <a:defRPr/>
            </a:lvl1pPr>
          </a:lstStyle>
          <a:p>
            <a:r>
              <a:rPr lang="pt-PT"/>
              <a:t>29-10-13</a:t>
            </a:r>
          </a:p>
        </p:txBody>
      </p:sp>
      <p:sp>
        <p:nvSpPr>
          <p:cNvPr id="3" name="Marcador de Posição do Número do Diapositivo 2"/>
          <p:cNvSpPr>
            <a:spLocks noGrp="1"/>
          </p:cNvSpPr>
          <p:nvPr>
            <p:ph type="sldNum" idx="11"/>
          </p:nvPr>
        </p:nvSpPr>
        <p:spPr/>
        <p:txBody>
          <a:bodyPr/>
          <a:lstStyle>
            <a:lvl1pPr>
              <a:defRPr/>
            </a:lvl1pPr>
          </a:lstStyle>
          <a:p>
            <a:fld id="{5A213DEA-FE57-4FFB-95CC-72E4F58A0BFA}" type="slidenum">
              <a:rPr lang="pt-PT"/>
              <a:pPr/>
              <a:t>‹nº›</a:t>
            </a:fld>
            <a:endParaRPr lang="pt-PT"/>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92720A8B-C6AB-444F-B700-ADF210571D57}" type="slidenum">
              <a:rPr lang="pt-PT"/>
              <a:pPr/>
              <a:t>‹nº›</a:t>
            </a:fld>
            <a:endParaRPr lang="pt-PT"/>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0775" y="4800600"/>
            <a:ext cx="73152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E88840B3-BBF6-402C-B495-0D4AF05397AA}" type="slidenum">
              <a:rPr lang="pt-PT"/>
              <a:pPr/>
              <a:t>‹nº›</a:t>
            </a:fld>
            <a:endParaRPr lang="pt-PT"/>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C0D61F9F-A8AC-45D3-8A6A-4B55072CB03C}" type="slidenum">
              <a:rPr lang="pt-PT"/>
              <a:pPr/>
              <a:t>‹nº›</a:t>
            </a:fld>
            <a:endParaRPr lang="pt-PT"/>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26288" y="609600"/>
            <a:ext cx="2147887" cy="5430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77863" y="609600"/>
            <a:ext cx="6296025" cy="5430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CC841CAA-119F-4900-99E3-E24DBFD32EEB}" type="slidenum">
              <a:rPr lang="pt-PT"/>
              <a:pPr/>
              <a:t>‹nº›</a:t>
            </a:fld>
            <a:endParaRPr lang="pt-PT"/>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4788"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828800" y="3886200"/>
            <a:ext cx="85359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3F594A72-CB05-4875-9F6D-2E2313B008D5}" type="slidenum">
              <a:rPr lang="pt-PT"/>
              <a:pPr/>
              <a:t>‹nº›</a:t>
            </a:fld>
            <a:endParaRPr lang="pt-PT"/>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00815CE7-EB98-4AC8-807D-9DAD528CD6FA}" type="slidenum">
              <a:rPr lang="pt-PT"/>
              <a:pPr/>
              <a:t>‹nº›</a:t>
            </a:fld>
            <a:endParaRPr lang="pt-PT"/>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4787" cy="1362075"/>
          </a:xfrm>
        </p:spPr>
        <p:txBody>
          <a:bodyPr/>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3613" y="2906713"/>
            <a:ext cx="103647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45DDD0A6-DB33-4DDB-9972-1ED7CFE33B20}" type="slidenum">
              <a:rPr lang="pt-PT"/>
              <a:pPr/>
              <a:t>‹nº›</a:t>
            </a:fld>
            <a:endParaRPr lang="pt-P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idx="10"/>
          </p:nvPr>
        </p:nvSpPr>
        <p:spPr/>
        <p:txBody>
          <a:bodyPr/>
          <a:lstStyle>
            <a:lvl1pPr>
              <a:defRPr/>
            </a:lvl1pPr>
          </a:lstStyle>
          <a:p>
            <a:r>
              <a:rPr lang="pt-PT"/>
              <a:t>29-10-13</a:t>
            </a:r>
          </a:p>
        </p:txBody>
      </p:sp>
      <p:sp>
        <p:nvSpPr>
          <p:cNvPr id="3" name="Marcador de Posição do Número do Diapositivo 2"/>
          <p:cNvSpPr>
            <a:spLocks noGrp="1"/>
          </p:cNvSpPr>
          <p:nvPr>
            <p:ph type="sldNum" idx="11"/>
          </p:nvPr>
        </p:nvSpPr>
        <p:spPr/>
        <p:txBody>
          <a:bodyPr/>
          <a:lstStyle>
            <a:lvl1pPr>
              <a:defRPr/>
            </a:lvl1pPr>
          </a:lstStyle>
          <a:p>
            <a:fld id="{3C411D61-4E3A-4C79-A002-09C4FD070D90}" type="slidenum">
              <a:rPr lang="pt-PT"/>
              <a:pPr/>
              <a:t>‹nº›</a:t>
            </a:fld>
            <a:endParaRPr lang="pt-PT"/>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77863" y="2160588"/>
            <a:ext cx="4221162"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5051425" y="2160588"/>
            <a:ext cx="4222750"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FA0DD939-96A9-4AF1-B01C-1647A13707D9}" type="slidenum">
              <a:rPr lang="pt-PT"/>
              <a:pPr/>
              <a:t>‹nº›</a:t>
            </a:fld>
            <a:endParaRPr lang="pt-PT"/>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4388" cy="1143000"/>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idx="10"/>
          </p:nvPr>
        </p:nvSpPr>
        <p:spPr/>
        <p:txBody>
          <a:bodyPr/>
          <a:lstStyle>
            <a:lvl1pPr>
              <a:defRPr/>
            </a:lvl1pPr>
          </a:lstStyle>
          <a:p>
            <a:r>
              <a:rPr lang="pt-PT"/>
              <a:t>29-10-13</a:t>
            </a:r>
          </a:p>
        </p:txBody>
      </p:sp>
      <p:sp>
        <p:nvSpPr>
          <p:cNvPr id="8" name="Marcador de Posição do Número do Diapositivo 7"/>
          <p:cNvSpPr>
            <a:spLocks noGrp="1"/>
          </p:cNvSpPr>
          <p:nvPr>
            <p:ph type="sldNum" idx="11"/>
          </p:nvPr>
        </p:nvSpPr>
        <p:spPr/>
        <p:txBody>
          <a:bodyPr/>
          <a:lstStyle>
            <a:lvl1pPr>
              <a:defRPr/>
            </a:lvl1pPr>
          </a:lstStyle>
          <a:p>
            <a:fld id="{B8056A6C-6073-4E6A-9518-90C318D1D407}" type="slidenum">
              <a:rPr lang="pt-PT"/>
              <a:pPr/>
              <a:t>‹nº›</a:t>
            </a:fld>
            <a:endParaRPr lang="pt-PT"/>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idx="10"/>
          </p:nvPr>
        </p:nvSpPr>
        <p:spPr/>
        <p:txBody>
          <a:bodyPr/>
          <a:lstStyle>
            <a:lvl1pPr>
              <a:defRPr/>
            </a:lvl1pPr>
          </a:lstStyle>
          <a:p>
            <a:r>
              <a:rPr lang="pt-PT"/>
              <a:t>29-10-13</a:t>
            </a:r>
          </a:p>
        </p:txBody>
      </p:sp>
      <p:sp>
        <p:nvSpPr>
          <p:cNvPr id="4" name="Marcador de Posição do Número do Diapositivo 3"/>
          <p:cNvSpPr>
            <a:spLocks noGrp="1"/>
          </p:cNvSpPr>
          <p:nvPr>
            <p:ph type="sldNum" idx="11"/>
          </p:nvPr>
        </p:nvSpPr>
        <p:spPr/>
        <p:txBody>
          <a:bodyPr/>
          <a:lstStyle>
            <a:lvl1pPr>
              <a:defRPr/>
            </a:lvl1pPr>
          </a:lstStyle>
          <a:p>
            <a:fld id="{89A86A77-FA5B-4147-ADE9-A8281A029263}" type="slidenum">
              <a:rPr lang="pt-PT"/>
              <a:pPr/>
              <a:t>‹nº›</a:t>
            </a:fld>
            <a:endParaRPr lang="pt-PT"/>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idx="10"/>
          </p:nvPr>
        </p:nvSpPr>
        <p:spPr/>
        <p:txBody>
          <a:bodyPr/>
          <a:lstStyle>
            <a:lvl1pPr>
              <a:defRPr/>
            </a:lvl1pPr>
          </a:lstStyle>
          <a:p>
            <a:r>
              <a:rPr lang="pt-PT"/>
              <a:t>29-10-13</a:t>
            </a:r>
          </a:p>
        </p:txBody>
      </p:sp>
      <p:sp>
        <p:nvSpPr>
          <p:cNvPr id="3" name="Marcador de Posição do Número do Diapositivo 2"/>
          <p:cNvSpPr>
            <a:spLocks noGrp="1"/>
          </p:cNvSpPr>
          <p:nvPr>
            <p:ph type="sldNum" idx="11"/>
          </p:nvPr>
        </p:nvSpPr>
        <p:spPr/>
        <p:txBody>
          <a:bodyPr/>
          <a:lstStyle>
            <a:lvl1pPr>
              <a:defRPr/>
            </a:lvl1pPr>
          </a:lstStyle>
          <a:p>
            <a:fld id="{427F664C-A759-4D67-BA1F-7F3A0F3D2C94}" type="slidenum">
              <a:rPr lang="pt-PT"/>
              <a:pPr/>
              <a:t>‹nº›</a:t>
            </a:fld>
            <a:endParaRPr lang="pt-PT"/>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363465EA-569E-43A9-922D-53A097D7D5DB}" type="slidenum">
              <a:rPr lang="pt-PT"/>
              <a:pPr/>
              <a:t>‹nº›</a:t>
            </a:fld>
            <a:endParaRPr lang="pt-PT"/>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0775" y="4800600"/>
            <a:ext cx="73152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A836F74B-F1EB-4932-9EAB-79028787CE55}" type="slidenum">
              <a:rPr lang="pt-PT"/>
              <a:pPr/>
              <a:t>‹nº›</a:t>
            </a:fld>
            <a:endParaRPr lang="pt-PT"/>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F9B888C6-EFEA-47CB-98F8-2C422A41EC7B}" type="slidenum">
              <a:rPr lang="pt-PT"/>
              <a:pPr/>
              <a:t>‹nº›</a:t>
            </a:fld>
            <a:endParaRPr lang="pt-PT"/>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26288" y="609600"/>
            <a:ext cx="2147887" cy="5430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77863" y="609600"/>
            <a:ext cx="6296025" cy="5430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906D78BC-E4EE-4DEE-B37D-9FBDA706BA6A}" type="slidenum">
              <a:rPr lang="pt-PT"/>
              <a:pPr/>
              <a:t>‹nº›</a:t>
            </a:fld>
            <a:endParaRPr lang="pt-P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8923A7DC-E375-43A2-BB39-892C2F8D29D3}" type="slidenum">
              <a:rPr lang="pt-PT"/>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3288D12D-5227-4523-B335-B2CC83A21D80}" type="slidenum">
              <a:rPr lang="pt-PT"/>
              <a:pPr/>
              <a:t>‹nº›</a:t>
            </a:fld>
            <a:endParaRPr lang="pt-P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0775" y="4800600"/>
            <a:ext cx="73152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E0E5B1C9-AC55-42F5-B250-8196AF91A5AD}" type="slidenum">
              <a:rPr lang="pt-PT"/>
              <a:pPr/>
              <a:t>‹nº›</a:t>
            </a:fld>
            <a:endParaRPr lang="pt-P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63D3E905-66A0-4FE1-997E-9C897ACD3740}" type="slidenum">
              <a:rPr lang="pt-PT"/>
              <a:pPr/>
              <a:t>‹nº›</a:t>
            </a:fld>
            <a:endParaRPr lang="pt-P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26288" y="609600"/>
            <a:ext cx="2147887" cy="5430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77863" y="609600"/>
            <a:ext cx="6296025" cy="5430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802F430B-BAB6-49AB-AD2A-152761909DC3}" type="slidenum">
              <a:rPr lang="pt-PT"/>
              <a:pPr/>
              <a:t>‹nº›</a:t>
            </a:fld>
            <a:endParaRPr lang="pt-P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4788"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828800" y="3886200"/>
            <a:ext cx="85359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2032275B-C678-4C91-B198-44723D5BF44B}" type="slidenum">
              <a:rPr lang="pt-PT"/>
              <a:pPr/>
              <a:t>‹nº›</a:t>
            </a:fld>
            <a:endParaRPr lang="pt-P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681238C7-82EE-4C5E-929A-2D2160FE1014}" type="slidenum">
              <a:rPr lang="pt-PT"/>
              <a:pPr/>
              <a:t>‹nº›</a:t>
            </a:fld>
            <a:endParaRPr lang="pt-P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4787" cy="1362075"/>
          </a:xfrm>
        </p:spPr>
        <p:txBody>
          <a:bodyPr/>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3613" y="2906713"/>
            <a:ext cx="103647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0B21168C-4629-4AEB-AF84-3E0010779CB0}" type="slidenum">
              <a:rPr lang="pt-PT"/>
              <a:pPr/>
              <a:t>‹nº›</a:t>
            </a:fld>
            <a:endParaRPr lang="pt-P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77863" y="2160588"/>
            <a:ext cx="4221162"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5051425" y="2160588"/>
            <a:ext cx="4222750"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A347553C-2585-4640-A798-750413B478CA}" type="slidenum">
              <a:rPr lang="pt-PT"/>
              <a:pPr/>
              <a:t>‹nº›</a:t>
            </a:fld>
            <a:endParaRPr lang="pt-P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4388" cy="1143000"/>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idx="10"/>
          </p:nvPr>
        </p:nvSpPr>
        <p:spPr/>
        <p:txBody>
          <a:bodyPr/>
          <a:lstStyle>
            <a:lvl1pPr>
              <a:defRPr/>
            </a:lvl1pPr>
          </a:lstStyle>
          <a:p>
            <a:r>
              <a:rPr lang="pt-PT"/>
              <a:t>29-10-13</a:t>
            </a:r>
          </a:p>
        </p:txBody>
      </p:sp>
      <p:sp>
        <p:nvSpPr>
          <p:cNvPr id="8" name="Marcador de Posição do Número do Diapositivo 7"/>
          <p:cNvSpPr>
            <a:spLocks noGrp="1"/>
          </p:cNvSpPr>
          <p:nvPr>
            <p:ph type="sldNum" idx="11"/>
          </p:nvPr>
        </p:nvSpPr>
        <p:spPr/>
        <p:txBody>
          <a:bodyPr/>
          <a:lstStyle>
            <a:lvl1pPr>
              <a:defRPr/>
            </a:lvl1pPr>
          </a:lstStyle>
          <a:p>
            <a:fld id="{D46B10B2-0A06-40C5-A543-9E5202957005}" type="slidenum">
              <a:rPr lang="pt-PT"/>
              <a:pPr/>
              <a:t>‹nº›</a:t>
            </a:fld>
            <a:endParaRPr lang="pt-PT"/>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idx="10"/>
          </p:nvPr>
        </p:nvSpPr>
        <p:spPr/>
        <p:txBody>
          <a:bodyPr/>
          <a:lstStyle>
            <a:lvl1pPr>
              <a:defRPr/>
            </a:lvl1pPr>
          </a:lstStyle>
          <a:p>
            <a:r>
              <a:rPr lang="pt-PT"/>
              <a:t>29-10-13</a:t>
            </a:r>
          </a:p>
        </p:txBody>
      </p:sp>
      <p:sp>
        <p:nvSpPr>
          <p:cNvPr id="4" name="Marcador de Posição do Número do Diapositivo 3"/>
          <p:cNvSpPr>
            <a:spLocks noGrp="1"/>
          </p:cNvSpPr>
          <p:nvPr>
            <p:ph type="sldNum" idx="11"/>
          </p:nvPr>
        </p:nvSpPr>
        <p:spPr/>
        <p:txBody>
          <a:bodyPr/>
          <a:lstStyle>
            <a:lvl1pPr>
              <a:defRPr/>
            </a:lvl1pPr>
          </a:lstStyle>
          <a:p>
            <a:fld id="{5C101038-0B8D-4F9E-92DA-5C1700D4C250}" type="slidenum">
              <a:rPr lang="pt-PT"/>
              <a:pPr/>
              <a:t>‹nº›</a:t>
            </a:fld>
            <a:endParaRPr lang="pt-P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idx="10"/>
          </p:nvPr>
        </p:nvSpPr>
        <p:spPr/>
        <p:txBody>
          <a:bodyPr/>
          <a:lstStyle>
            <a:lvl1pPr>
              <a:defRPr/>
            </a:lvl1pPr>
          </a:lstStyle>
          <a:p>
            <a:r>
              <a:rPr lang="pt-PT"/>
              <a:t>29-10-13</a:t>
            </a:r>
          </a:p>
        </p:txBody>
      </p:sp>
      <p:sp>
        <p:nvSpPr>
          <p:cNvPr id="3" name="Marcador de Posição do Número do Diapositivo 2"/>
          <p:cNvSpPr>
            <a:spLocks noGrp="1"/>
          </p:cNvSpPr>
          <p:nvPr>
            <p:ph type="sldNum" idx="11"/>
          </p:nvPr>
        </p:nvSpPr>
        <p:spPr/>
        <p:txBody>
          <a:bodyPr/>
          <a:lstStyle>
            <a:lvl1pPr>
              <a:defRPr/>
            </a:lvl1pPr>
          </a:lstStyle>
          <a:p>
            <a:fld id="{B3E50932-11C9-4B95-856C-2703ADFAA38B}" type="slidenum">
              <a:rPr lang="pt-PT"/>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4787" cy="1362075"/>
          </a:xfrm>
        </p:spPr>
        <p:txBody>
          <a:bodyPr/>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3613" y="2906713"/>
            <a:ext cx="103647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F49992ED-792B-4418-A1D1-374059490502}" type="slidenum">
              <a:rPr lang="pt-PT"/>
              <a:pPr/>
              <a:t>‹nº›</a:t>
            </a:fld>
            <a:endParaRPr lang="pt-P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2F9EB136-37F3-4179-AF2B-A9DA89C154D0}" type="slidenum">
              <a:rPr lang="pt-PT"/>
              <a:pPr/>
              <a:t>‹nº›</a:t>
            </a:fld>
            <a:endParaRPr lang="pt-P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0775" y="4800600"/>
            <a:ext cx="73152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F456010A-C26F-45D2-BD26-FE74EAC550BC}" type="slidenum">
              <a:rPr lang="pt-PT"/>
              <a:pPr/>
              <a:t>‹nº›</a:t>
            </a:fld>
            <a:endParaRPr lang="pt-PT"/>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60AC58EB-E60E-46FC-BDFF-7D476E99A5AE}" type="slidenum">
              <a:rPr lang="pt-PT"/>
              <a:pPr/>
              <a:t>‹nº›</a:t>
            </a:fld>
            <a:endParaRPr lang="pt-P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26288" y="609600"/>
            <a:ext cx="2147887" cy="5430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77863" y="609600"/>
            <a:ext cx="6296025" cy="5430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642387E9-AADD-4A08-AA8C-F02A1E9AC139}" type="slidenum">
              <a:rPr lang="pt-PT"/>
              <a:pPr/>
              <a:t>‹nº›</a:t>
            </a:fld>
            <a:endParaRPr lang="pt-P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4788"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828800" y="3886200"/>
            <a:ext cx="85359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E463047E-A594-4E37-A340-8A398D9AAC9D}" type="slidenum">
              <a:rPr lang="pt-PT"/>
              <a:pPr/>
              <a:t>‹nº›</a:t>
            </a:fld>
            <a:endParaRPr lang="pt-PT"/>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D979ABB8-FA47-4DB1-AFFC-C78CD0AE9C31}" type="slidenum">
              <a:rPr lang="pt-PT"/>
              <a:pPr/>
              <a:t>‹nº›</a:t>
            </a:fld>
            <a:endParaRPr lang="pt-P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4787" cy="1362075"/>
          </a:xfrm>
        </p:spPr>
        <p:txBody>
          <a:bodyPr/>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3613" y="2906713"/>
            <a:ext cx="103647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63D58ADA-9F43-4EA5-810A-420A5CADAD97}" type="slidenum">
              <a:rPr lang="pt-PT"/>
              <a:pPr/>
              <a:t>‹nº›</a:t>
            </a:fld>
            <a:endParaRPr lang="pt-PT"/>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77863" y="2160588"/>
            <a:ext cx="4221162"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5051425" y="2160588"/>
            <a:ext cx="4222750"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B83808BD-44ED-4C19-B9A8-98644A7C4A72}" type="slidenum">
              <a:rPr lang="pt-PT"/>
              <a:pPr/>
              <a:t>‹nº›</a:t>
            </a:fld>
            <a:endParaRPr lang="pt-P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4388" cy="1143000"/>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idx="10"/>
          </p:nvPr>
        </p:nvSpPr>
        <p:spPr/>
        <p:txBody>
          <a:bodyPr/>
          <a:lstStyle>
            <a:lvl1pPr>
              <a:defRPr/>
            </a:lvl1pPr>
          </a:lstStyle>
          <a:p>
            <a:r>
              <a:rPr lang="pt-PT"/>
              <a:t>29-10-13</a:t>
            </a:r>
          </a:p>
        </p:txBody>
      </p:sp>
      <p:sp>
        <p:nvSpPr>
          <p:cNvPr id="8" name="Marcador de Posição do Número do Diapositivo 7"/>
          <p:cNvSpPr>
            <a:spLocks noGrp="1"/>
          </p:cNvSpPr>
          <p:nvPr>
            <p:ph type="sldNum" idx="11"/>
          </p:nvPr>
        </p:nvSpPr>
        <p:spPr/>
        <p:txBody>
          <a:bodyPr/>
          <a:lstStyle>
            <a:lvl1pPr>
              <a:defRPr/>
            </a:lvl1pPr>
          </a:lstStyle>
          <a:p>
            <a:fld id="{4E916FE4-8C60-453E-94C4-BA14E1D00889}" type="slidenum">
              <a:rPr lang="pt-PT"/>
              <a:pPr/>
              <a:t>‹nº›</a:t>
            </a:fld>
            <a:endParaRPr lang="pt-PT"/>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idx="10"/>
          </p:nvPr>
        </p:nvSpPr>
        <p:spPr/>
        <p:txBody>
          <a:bodyPr/>
          <a:lstStyle>
            <a:lvl1pPr>
              <a:defRPr/>
            </a:lvl1pPr>
          </a:lstStyle>
          <a:p>
            <a:r>
              <a:rPr lang="pt-PT"/>
              <a:t>29-10-13</a:t>
            </a:r>
          </a:p>
        </p:txBody>
      </p:sp>
      <p:sp>
        <p:nvSpPr>
          <p:cNvPr id="4" name="Marcador de Posição do Número do Diapositivo 3"/>
          <p:cNvSpPr>
            <a:spLocks noGrp="1"/>
          </p:cNvSpPr>
          <p:nvPr>
            <p:ph type="sldNum" idx="11"/>
          </p:nvPr>
        </p:nvSpPr>
        <p:spPr/>
        <p:txBody>
          <a:bodyPr/>
          <a:lstStyle>
            <a:lvl1pPr>
              <a:defRPr/>
            </a:lvl1pPr>
          </a:lstStyle>
          <a:p>
            <a:fld id="{5316F55B-3806-423D-8725-A725CB4158F6}" type="slidenum">
              <a:rPr lang="pt-PT"/>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77863" y="2160588"/>
            <a:ext cx="4221162"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5051425" y="2160588"/>
            <a:ext cx="4222750"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0464247D-9900-4513-8C93-419CB1A187C9}" type="slidenum">
              <a:rPr lang="pt-PT"/>
              <a:pPr/>
              <a:t>‹nº›</a:t>
            </a:fld>
            <a:endParaRPr lang="pt-P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idx="10"/>
          </p:nvPr>
        </p:nvSpPr>
        <p:spPr/>
        <p:txBody>
          <a:bodyPr/>
          <a:lstStyle>
            <a:lvl1pPr>
              <a:defRPr/>
            </a:lvl1pPr>
          </a:lstStyle>
          <a:p>
            <a:r>
              <a:rPr lang="pt-PT"/>
              <a:t>29-10-13</a:t>
            </a:r>
          </a:p>
        </p:txBody>
      </p:sp>
      <p:sp>
        <p:nvSpPr>
          <p:cNvPr id="3" name="Marcador de Posição do Número do Diapositivo 2"/>
          <p:cNvSpPr>
            <a:spLocks noGrp="1"/>
          </p:cNvSpPr>
          <p:nvPr>
            <p:ph type="sldNum" idx="11"/>
          </p:nvPr>
        </p:nvSpPr>
        <p:spPr/>
        <p:txBody>
          <a:bodyPr/>
          <a:lstStyle>
            <a:lvl1pPr>
              <a:defRPr/>
            </a:lvl1pPr>
          </a:lstStyle>
          <a:p>
            <a:fld id="{F164235C-23EB-470F-90D2-CC09BCC977CF}" type="slidenum">
              <a:rPr lang="pt-PT"/>
              <a:pPr/>
              <a:t>‹nº›</a:t>
            </a:fld>
            <a:endParaRPr lang="pt-PT"/>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4384962B-11A8-4DC0-AAF6-A40590B09068}" type="slidenum">
              <a:rPr lang="pt-PT"/>
              <a:pPr/>
              <a:t>‹nº›</a:t>
            </a:fld>
            <a:endParaRPr lang="pt-P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0775" y="4800600"/>
            <a:ext cx="73152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6ACA0C1A-A10E-4763-A40B-A40453F47E82}" type="slidenum">
              <a:rPr lang="pt-PT"/>
              <a:pPr/>
              <a:t>‹nº›</a:t>
            </a:fld>
            <a:endParaRPr lang="pt-PT"/>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E67C2819-D7E0-4AA9-9825-40CE92CFE598}" type="slidenum">
              <a:rPr lang="pt-PT"/>
              <a:pPr/>
              <a:t>‹nº›</a:t>
            </a:fld>
            <a:endParaRPr lang="pt-P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26288" y="609600"/>
            <a:ext cx="2147887" cy="5430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77863" y="609600"/>
            <a:ext cx="6296025" cy="5430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3D080318-FED6-4C87-BD44-124D19D63B02}" type="slidenum">
              <a:rPr lang="pt-PT"/>
              <a:pPr/>
              <a:t>‹nº›</a:t>
            </a:fld>
            <a:endParaRPr lang="pt-PT"/>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4788"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828800" y="3886200"/>
            <a:ext cx="85359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3CF59151-BF15-4625-AA46-5DAB89022DC4}" type="slidenum">
              <a:rPr lang="pt-PT"/>
              <a:pPr/>
              <a:t>‹nº›</a:t>
            </a:fld>
            <a:endParaRPr lang="pt-PT"/>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AB4CBDB8-9E9B-4C95-A75A-3F4EF4075EF4}" type="slidenum">
              <a:rPr lang="pt-PT"/>
              <a:pPr/>
              <a:t>‹nº›</a:t>
            </a:fld>
            <a:endParaRPr lang="pt-PT"/>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4787" cy="1362075"/>
          </a:xfrm>
        </p:spPr>
        <p:txBody>
          <a:bodyPr/>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3613" y="2906713"/>
            <a:ext cx="103647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7DE6508B-EBEC-4325-A880-332D65418A83}" type="slidenum">
              <a:rPr lang="pt-PT"/>
              <a:pPr/>
              <a:t>‹nº›</a:t>
            </a:fld>
            <a:endParaRPr lang="pt-PT"/>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77863" y="2160588"/>
            <a:ext cx="4221162"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5051425" y="2160588"/>
            <a:ext cx="4222750"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45D3742B-B4A9-4C93-A1F5-62C4332D7CB3}" type="slidenum">
              <a:rPr lang="pt-PT"/>
              <a:pPr/>
              <a:t>‹nº›</a:t>
            </a:fld>
            <a:endParaRPr lang="pt-PT"/>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4388" cy="1143000"/>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idx="10"/>
          </p:nvPr>
        </p:nvSpPr>
        <p:spPr/>
        <p:txBody>
          <a:bodyPr/>
          <a:lstStyle>
            <a:lvl1pPr>
              <a:defRPr/>
            </a:lvl1pPr>
          </a:lstStyle>
          <a:p>
            <a:r>
              <a:rPr lang="pt-PT"/>
              <a:t>29-10-13</a:t>
            </a:r>
          </a:p>
        </p:txBody>
      </p:sp>
      <p:sp>
        <p:nvSpPr>
          <p:cNvPr id="8" name="Marcador de Posição do Número do Diapositivo 7"/>
          <p:cNvSpPr>
            <a:spLocks noGrp="1"/>
          </p:cNvSpPr>
          <p:nvPr>
            <p:ph type="sldNum" idx="11"/>
          </p:nvPr>
        </p:nvSpPr>
        <p:spPr/>
        <p:txBody>
          <a:bodyPr/>
          <a:lstStyle>
            <a:lvl1pPr>
              <a:defRPr/>
            </a:lvl1pPr>
          </a:lstStyle>
          <a:p>
            <a:fld id="{48E5D814-F01B-40B9-9B06-21FFD13B7D4D}" type="slidenum">
              <a:rPr lang="pt-PT"/>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4388" cy="1143000"/>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idx="10"/>
          </p:nvPr>
        </p:nvSpPr>
        <p:spPr/>
        <p:txBody>
          <a:bodyPr/>
          <a:lstStyle>
            <a:lvl1pPr>
              <a:defRPr/>
            </a:lvl1pPr>
          </a:lstStyle>
          <a:p>
            <a:r>
              <a:rPr lang="pt-PT"/>
              <a:t>29-10-13</a:t>
            </a:r>
          </a:p>
        </p:txBody>
      </p:sp>
      <p:sp>
        <p:nvSpPr>
          <p:cNvPr id="8" name="Marcador de Posição do Número do Diapositivo 7"/>
          <p:cNvSpPr>
            <a:spLocks noGrp="1"/>
          </p:cNvSpPr>
          <p:nvPr>
            <p:ph type="sldNum" idx="11"/>
          </p:nvPr>
        </p:nvSpPr>
        <p:spPr/>
        <p:txBody>
          <a:bodyPr/>
          <a:lstStyle>
            <a:lvl1pPr>
              <a:defRPr/>
            </a:lvl1pPr>
          </a:lstStyle>
          <a:p>
            <a:fld id="{60CC2882-573C-491A-AFA5-A1CD462502B7}" type="slidenum">
              <a:rPr lang="pt-PT"/>
              <a:pPr/>
              <a:t>‹nº›</a:t>
            </a:fld>
            <a:endParaRPr lang="pt-P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idx="10"/>
          </p:nvPr>
        </p:nvSpPr>
        <p:spPr/>
        <p:txBody>
          <a:bodyPr/>
          <a:lstStyle>
            <a:lvl1pPr>
              <a:defRPr/>
            </a:lvl1pPr>
          </a:lstStyle>
          <a:p>
            <a:r>
              <a:rPr lang="pt-PT"/>
              <a:t>29-10-13</a:t>
            </a:r>
          </a:p>
        </p:txBody>
      </p:sp>
      <p:sp>
        <p:nvSpPr>
          <p:cNvPr id="4" name="Marcador de Posição do Número do Diapositivo 3"/>
          <p:cNvSpPr>
            <a:spLocks noGrp="1"/>
          </p:cNvSpPr>
          <p:nvPr>
            <p:ph type="sldNum" idx="11"/>
          </p:nvPr>
        </p:nvSpPr>
        <p:spPr/>
        <p:txBody>
          <a:bodyPr/>
          <a:lstStyle>
            <a:lvl1pPr>
              <a:defRPr/>
            </a:lvl1pPr>
          </a:lstStyle>
          <a:p>
            <a:fld id="{590DEAC7-0B39-497A-A427-32E3C08DE449}" type="slidenum">
              <a:rPr lang="pt-PT"/>
              <a:pPr/>
              <a:t>‹nº›</a:t>
            </a:fld>
            <a:endParaRPr lang="pt-PT"/>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idx="10"/>
          </p:nvPr>
        </p:nvSpPr>
        <p:spPr/>
        <p:txBody>
          <a:bodyPr/>
          <a:lstStyle>
            <a:lvl1pPr>
              <a:defRPr/>
            </a:lvl1pPr>
          </a:lstStyle>
          <a:p>
            <a:r>
              <a:rPr lang="pt-PT"/>
              <a:t>29-10-13</a:t>
            </a:r>
          </a:p>
        </p:txBody>
      </p:sp>
      <p:sp>
        <p:nvSpPr>
          <p:cNvPr id="3" name="Marcador de Posição do Número do Diapositivo 2"/>
          <p:cNvSpPr>
            <a:spLocks noGrp="1"/>
          </p:cNvSpPr>
          <p:nvPr>
            <p:ph type="sldNum" idx="11"/>
          </p:nvPr>
        </p:nvSpPr>
        <p:spPr/>
        <p:txBody>
          <a:bodyPr/>
          <a:lstStyle>
            <a:lvl1pPr>
              <a:defRPr/>
            </a:lvl1pPr>
          </a:lstStyle>
          <a:p>
            <a:fld id="{4A35D499-9BA5-4992-9F87-1A69F4F7897D}" type="slidenum">
              <a:rPr lang="pt-PT"/>
              <a:pPr/>
              <a:t>‹nº›</a:t>
            </a:fld>
            <a:endParaRPr lang="pt-PT"/>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F6E2AE15-CF2E-4C3C-82A0-EB8BD6CBCA35}" type="slidenum">
              <a:rPr lang="pt-PT"/>
              <a:pPr/>
              <a:t>‹nº›</a:t>
            </a:fld>
            <a:endParaRPr lang="pt-PT"/>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0775" y="4800600"/>
            <a:ext cx="73152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DAE06603-E154-4081-8AFB-2B36380F5A0D}" type="slidenum">
              <a:rPr lang="pt-PT"/>
              <a:pPr/>
              <a:t>‹nº›</a:t>
            </a:fld>
            <a:endParaRPr lang="pt-PT"/>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6A30C99D-85CC-45C5-B899-02256A8CED52}" type="slidenum">
              <a:rPr lang="pt-PT"/>
              <a:pPr/>
              <a:t>‹nº›</a:t>
            </a:fld>
            <a:endParaRPr lang="pt-PT"/>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26288" y="609600"/>
            <a:ext cx="2147887" cy="5430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77863" y="609600"/>
            <a:ext cx="6296025" cy="5430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53597DFA-2FA0-415D-B198-8DB0598800B5}" type="slidenum">
              <a:rPr lang="pt-PT"/>
              <a:pPr/>
              <a:t>‹nº›</a:t>
            </a:fld>
            <a:endParaRPr lang="pt-PT"/>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4788"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828800" y="3886200"/>
            <a:ext cx="85359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4F87B3BE-9954-44EE-B37E-DF3E1C528CC5}" type="slidenum">
              <a:rPr lang="pt-PT"/>
              <a:pPr/>
              <a:t>‹nº›</a:t>
            </a:fld>
            <a:endParaRPr lang="pt-PT"/>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9F1304F1-41DB-4C08-B0F9-6C8DD432A40B}" type="slidenum">
              <a:rPr lang="pt-PT"/>
              <a:pPr/>
              <a:t>‹nº›</a:t>
            </a:fld>
            <a:endParaRPr lang="pt-PT"/>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4787" cy="1362075"/>
          </a:xfrm>
        </p:spPr>
        <p:txBody>
          <a:bodyPr/>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3613" y="2906713"/>
            <a:ext cx="103647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7DF69EBB-BC37-493C-8A2B-7388A423E318}" type="slidenum">
              <a:rPr lang="pt-PT"/>
              <a:pPr/>
              <a:t>‹nº›</a:t>
            </a:fld>
            <a:endParaRPr lang="pt-PT"/>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77863" y="2160588"/>
            <a:ext cx="4221162"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5051425" y="2160588"/>
            <a:ext cx="4222750"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8BBB462F-62D1-4597-9177-15D878322FAE}" type="slidenum">
              <a:rPr lang="pt-PT"/>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idx="10"/>
          </p:nvPr>
        </p:nvSpPr>
        <p:spPr/>
        <p:txBody>
          <a:bodyPr/>
          <a:lstStyle>
            <a:lvl1pPr>
              <a:defRPr/>
            </a:lvl1pPr>
          </a:lstStyle>
          <a:p>
            <a:r>
              <a:rPr lang="pt-PT"/>
              <a:t>29-10-13</a:t>
            </a:r>
          </a:p>
        </p:txBody>
      </p:sp>
      <p:sp>
        <p:nvSpPr>
          <p:cNvPr id="4" name="Marcador de Posição do Número do Diapositivo 3"/>
          <p:cNvSpPr>
            <a:spLocks noGrp="1"/>
          </p:cNvSpPr>
          <p:nvPr>
            <p:ph type="sldNum" idx="11"/>
          </p:nvPr>
        </p:nvSpPr>
        <p:spPr/>
        <p:txBody>
          <a:bodyPr/>
          <a:lstStyle>
            <a:lvl1pPr>
              <a:defRPr/>
            </a:lvl1pPr>
          </a:lstStyle>
          <a:p>
            <a:fld id="{1CA83DEA-2B72-4AF0-A375-60CFCAC9CE67}" type="slidenum">
              <a:rPr lang="pt-PT"/>
              <a:pPr/>
              <a:t>‹nº›</a:t>
            </a:fld>
            <a:endParaRPr lang="pt-P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4388" cy="1143000"/>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idx="10"/>
          </p:nvPr>
        </p:nvSpPr>
        <p:spPr/>
        <p:txBody>
          <a:bodyPr/>
          <a:lstStyle>
            <a:lvl1pPr>
              <a:defRPr/>
            </a:lvl1pPr>
          </a:lstStyle>
          <a:p>
            <a:r>
              <a:rPr lang="pt-PT"/>
              <a:t>29-10-13</a:t>
            </a:r>
          </a:p>
        </p:txBody>
      </p:sp>
      <p:sp>
        <p:nvSpPr>
          <p:cNvPr id="8" name="Marcador de Posição do Número do Diapositivo 7"/>
          <p:cNvSpPr>
            <a:spLocks noGrp="1"/>
          </p:cNvSpPr>
          <p:nvPr>
            <p:ph type="sldNum" idx="11"/>
          </p:nvPr>
        </p:nvSpPr>
        <p:spPr/>
        <p:txBody>
          <a:bodyPr/>
          <a:lstStyle>
            <a:lvl1pPr>
              <a:defRPr/>
            </a:lvl1pPr>
          </a:lstStyle>
          <a:p>
            <a:fld id="{29BCE9C6-D43C-4253-9F26-53FCDCB1ED6E}" type="slidenum">
              <a:rPr lang="pt-PT"/>
              <a:pPr/>
              <a:t>‹nº›</a:t>
            </a:fld>
            <a:endParaRPr lang="pt-PT"/>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idx="10"/>
          </p:nvPr>
        </p:nvSpPr>
        <p:spPr/>
        <p:txBody>
          <a:bodyPr/>
          <a:lstStyle>
            <a:lvl1pPr>
              <a:defRPr/>
            </a:lvl1pPr>
          </a:lstStyle>
          <a:p>
            <a:r>
              <a:rPr lang="pt-PT"/>
              <a:t>29-10-13</a:t>
            </a:r>
          </a:p>
        </p:txBody>
      </p:sp>
      <p:sp>
        <p:nvSpPr>
          <p:cNvPr id="4" name="Marcador de Posição do Número do Diapositivo 3"/>
          <p:cNvSpPr>
            <a:spLocks noGrp="1"/>
          </p:cNvSpPr>
          <p:nvPr>
            <p:ph type="sldNum" idx="11"/>
          </p:nvPr>
        </p:nvSpPr>
        <p:spPr/>
        <p:txBody>
          <a:bodyPr/>
          <a:lstStyle>
            <a:lvl1pPr>
              <a:defRPr/>
            </a:lvl1pPr>
          </a:lstStyle>
          <a:p>
            <a:fld id="{EA8F606F-F712-47E5-8A36-EED68A52CCF3}" type="slidenum">
              <a:rPr lang="pt-PT"/>
              <a:pPr/>
              <a:t>‹nº›</a:t>
            </a:fld>
            <a:endParaRPr lang="pt-PT"/>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idx="10"/>
          </p:nvPr>
        </p:nvSpPr>
        <p:spPr/>
        <p:txBody>
          <a:bodyPr/>
          <a:lstStyle>
            <a:lvl1pPr>
              <a:defRPr/>
            </a:lvl1pPr>
          </a:lstStyle>
          <a:p>
            <a:r>
              <a:rPr lang="pt-PT"/>
              <a:t>29-10-13</a:t>
            </a:r>
          </a:p>
        </p:txBody>
      </p:sp>
      <p:sp>
        <p:nvSpPr>
          <p:cNvPr id="3" name="Marcador de Posição do Número do Diapositivo 2"/>
          <p:cNvSpPr>
            <a:spLocks noGrp="1"/>
          </p:cNvSpPr>
          <p:nvPr>
            <p:ph type="sldNum" idx="11"/>
          </p:nvPr>
        </p:nvSpPr>
        <p:spPr/>
        <p:txBody>
          <a:bodyPr/>
          <a:lstStyle>
            <a:lvl1pPr>
              <a:defRPr/>
            </a:lvl1pPr>
          </a:lstStyle>
          <a:p>
            <a:fld id="{F87B3792-EAB4-4A3E-8C3C-7BED96083C4F}" type="slidenum">
              <a:rPr lang="pt-PT"/>
              <a:pPr/>
              <a:t>‹nº›</a:t>
            </a:fld>
            <a:endParaRPr lang="pt-PT"/>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09540413-F72A-4C39-98C6-634F140E0026}" type="slidenum">
              <a:rPr lang="pt-PT"/>
              <a:pPr/>
              <a:t>‹nº›</a:t>
            </a:fld>
            <a:endParaRPr lang="pt-PT"/>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0775" y="4800600"/>
            <a:ext cx="73152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B31A9C9B-8E6B-4B84-AACD-88ADBD4ABD91}" type="slidenum">
              <a:rPr lang="pt-PT"/>
              <a:pPr/>
              <a:t>‹nº›</a:t>
            </a:fld>
            <a:endParaRPr lang="pt-PT"/>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80DA3D6E-F7AB-4350-AEED-97BA697BB7FB}" type="slidenum">
              <a:rPr lang="pt-PT"/>
              <a:pPr/>
              <a:t>‹nº›</a:t>
            </a:fld>
            <a:endParaRPr lang="pt-PT"/>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26288" y="609600"/>
            <a:ext cx="2147887" cy="5430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77863" y="609600"/>
            <a:ext cx="6296025" cy="5430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F1697BBC-FA88-420E-8606-1F9C25F6D457}" type="slidenum">
              <a:rPr lang="pt-PT"/>
              <a:pPr/>
              <a:t>‹nº›</a:t>
            </a:fld>
            <a:endParaRPr lang="pt-PT"/>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4788"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828800" y="3886200"/>
            <a:ext cx="85359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F1701425-3EE6-41B3-A611-D2E51E0E513B}" type="slidenum">
              <a:rPr lang="pt-PT"/>
              <a:pPr/>
              <a:t>‹nº›</a:t>
            </a:fld>
            <a:endParaRPr lang="pt-PT"/>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0B181AFB-5BF2-48FD-9BC7-3201C9070694}" type="slidenum">
              <a:rPr lang="pt-PT"/>
              <a:pPr/>
              <a:t>‹nº›</a:t>
            </a:fld>
            <a:endParaRPr lang="pt-PT"/>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4787" cy="1362075"/>
          </a:xfrm>
        </p:spPr>
        <p:txBody>
          <a:bodyPr/>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3613" y="2906713"/>
            <a:ext cx="103647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6207E56A-9608-46A9-96D3-4C3F5638A81F}" type="slidenum">
              <a:rPr lang="pt-PT"/>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idx="10"/>
          </p:nvPr>
        </p:nvSpPr>
        <p:spPr/>
        <p:txBody>
          <a:bodyPr/>
          <a:lstStyle>
            <a:lvl1pPr>
              <a:defRPr/>
            </a:lvl1pPr>
          </a:lstStyle>
          <a:p>
            <a:r>
              <a:rPr lang="pt-PT"/>
              <a:t>29-10-13</a:t>
            </a:r>
          </a:p>
        </p:txBody>
      </p:sp>
      <p:sp>
        <p:nvSpPr>
          <p:cNvPr id="3" name="Marcador de Posição do Número do Diapositivo 2"/>
          <p:cNvSpPr>
            <a:spLocks noGrp="1"/>
          </p:cNvSpPr>
          <p:nvPr>
            <p:ph type="sldNum" idx="11"/>
          </p:nvPr>
        </p:nvSpPr>
        <p:spPr/>
        <p:txBody>
          <a:bodyPr/>
          <a:lstStyle>
            <a:lvl1pPr>
              <a:defRPr/>
            </a:lvl1pPr>
          </a:lstStyle>
          <a:p>
            <a:fld id="{A0850A46-2B38-4117-8179-2978785CABDB}" type="slidenum">
              <a:rPr lang="pt-PT"/>
              <a:pPr/>
              <a:t>‹nº›</a:t>
            </a:fld>
            <a:endParaRPr lang="pt-P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77863" y="2160588"/>
            <a:ext cx="4221162"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5051425" y="2160588"/>
            <a:ext cx="4222750"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F40798DE-D3BD-471C-914F-A9AAB97A2EA2}" type="slidenum">
              <a:rPr lang="pt-PT"/>
              <a:pPr/>
              <a:t>‹nº›</a:t>
            </a:fld>
            <a:endParaRPr lang="pt-PT"/>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4388" cy="1143000"/>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idx="10"/>
          </p:nvPr>
        </p:nvSpPr>
        <p:spPr/>
        <p:txBody>
          <a:bodyPr/>
          <a:lstStyle>
            <a:lvl1pPr>
              <a:defRPr/>
            </a:lvl1pPr>
          </a:lstStyle>
          <a:p>
            <a:r>
              <a:rPr lang="pt-PT"/>
              <a:t>29-10-13</a:t>
            </a:r>
          </a:p>
        </p:txBody>
      </p:sp>
      <p:sp>
        <p:nvSpPr>
          <p:cNvPr id="8" name="Marcador de Posição do Número do Diapositivo 7"/>
          <p:cNvSpPr>
            <a:spLocks noGrp="1"/>
          </p:cNvSpPr>
          <p:nvPr>
            <p:ph type="sldNum" idx="11"/>
          </p:nvPr>
        </p:nvSpPr>
        <p:spPr/>
        <p:txBody>
          <a:bodyPr/>
          <a:lstStyle>
            <a:lvl1pPr>
              <a:defRPr/>
            </a:lvl1pPr>
          </a:lstStyle>
          <a:p>
            <a:fld id="{31BD6A10-F904-4E56-9053-E48951AC3683}" type="slidenum">
              <a:rPr lang="pt-PT"/>
              <a:pPr/>
              <a:t>‹nº›</a:t>
            </a:fld>
            <a:endParaRPr lang="pt-PT"/>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idx="10"/>
          </p:nvPr>
        </p:nvSpPr>
        <p:spPr/>
        <p:txBody>
          <a:bodyPr/>
          <a:lstStyle>
            <a:lvl1pPr>
              <a:defRPr/>
            </a:lvl1pPr>
          </a:lstStyle>
          <a:p>
            <a:r>
              <a:rPr lang="pt-PT"/>
              <a:t>29-10-13</a:t>
            </a:r>
          </a:p>
        </p:txBody>
      </p:sp>
      <p:sp>
        <p:nvSpPr>
          <p:cNvPr id="4" name="Marcador de Posição do Número do Diapositivo 3"/>
          <p:cNvSpPr>
            <a:spLocks noGrp="1"/>
          </p:cNvSpPr>
          <p:nvPr>
            <p:ph type="sldNum" idx="11"/>
          </p:nvPr>
        </p:nvSpPr>
        <p:spPr/>
        <p:txBody>
          <a:bodyPr/>
          <a:lstStyle>
            <a:lvl1pPr>
              <a:defRPr/>
            </a:lvl1pPr>
          </a:lstStyle>
          <a:p>
            <a:fld id="{7254F523-9B69-4893-A2DA-04398B8467B4}" type="slidenum">
              <a:rPr lang="pt-PT"/>
              <a:pPr/>
              <a:t>‹nº›</a:t>
            </a:fld>
            <a:endParaRPr lang="pt-PT"/>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idx="10"/>
          </p:nvPr>
        </p:nvSpPr>
        <p:spPr/>
        <p:txBody>
          <a:bodyPr/>
          <a:lstStyle>
            <a:lvl1pPr>
              <a:defRPr/>
            </a:lvl1pPr>
          </a:lstStyle>
          <a:p>
            <a:r>
              <a:rPr lang="pt-PT"/>
              <a:t>29-10-13</a:t>
            </a:r>
          </a:p>
        </p:txBody>
      </p:sp>
      <p:sp>
        <p:nvSpPr>
          <p:cNvPr id="3" name="Marcador de Posição do Número do Diapositivo 2"/>
          <p:cNvSpPr>
            <a:spLocks noGrp="1"/>
          </p:cNvSpPr>
          <p:nvPr>
            <p:ph type="sldNum" idx="11"/>
          </p:nvPr>
        </p:nvSpPr>
        <p:spPr/>
        <p:txBody>
          <a:bodyPr/>
          <a:lstStyle>
            <a:lvl1pPr>
              <a:defRPr/>
            </a:lvl1pPr>
          </a:lstStyle>
          <a:p>
            <a:fld id="{E3F2D2EB-E2E1-4619-875E-71292EBE84F7}" type="slidenum">
              <a:rPr lang="pt-PT"/>
              <a:pPr/>
              <a:t>‹nº›</a:t>
            </a:fld>
            <a:endParaRPr lang="pt-PT"/>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361DDFE3-9370-49D2-B8DB-B619E9FB508B}" type="slidenum">
              <a:rPr lang="pt-PT"/>
              <a:pPr/>
              <a:t>‹nº›</a:t>
            </a:fld>
            <a:endParaRPr lang="pt-PT"/>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0775" y="4800600"/>
            <a:ext cx="73152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16F2EB18-36E0-4E7B-ACFF-07EB512DC65A}" type="slidenum">
              <a:rPr lang="pt-PT"/>
              <a:pPr/>
              <a:t>‹nº›</a:t>
            </a:fld>
            <a:endParaRPr lang="pt-PT"/>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8A4CD7F8-3C53-4063-B523-F122E1633BCD}" type="slidenum">
              <a:rPr lang="pt-PT"/>
              <a:pPr/>
              <a:t>‹nº›</a:t>
            </a:fld>
            <a:endParaRPr lang="pt-PT"/>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26288" y="609600"/>
            <a:ext cx="2147887" cy="5430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77863" y="609600"/>
            <a:ext cx="6296025" cy="5430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118EED69-8291-49FF-AAE1-5BCD5327AA3C}" type="slidenum">
              <a:rPr lang="pt-PT"/>
              <a:pPr/>
              <a:t>‹nº›</a:t>
            </a:fld>
            <a:endParaRPr lang="pt-PT"/>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4788"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828800" y="3886200"/>
            <a:ext cx="85359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5EE52BAB-F089-44B4-AB0B-A3629B4E86CC}" type="slidenum">
              <a:rPr lang="pt-PT"/>
              <a:pPr/>
              <a:t>‹nº›</a:t>
            </a:fld>
            <a:endParaRPr lang="pt-PT"/>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D91E9120-DC6D-4D7D-BDF2-820722459695}" type="slidenum">
              <a:rPr lang="pt-PT"/>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06C810F4-71A6-4617-9248-210CDE67364C}" type="slidenum">
              <a:rPr lang="pt-PT"/>
              <a:pPr/>
              <a:t>‹nº›</a:t>
            </a:fld>
            <a:endParaRPr lang="pt-PT"/>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4787" cy="1362075"/>
          </a:xfrm>
        </p:spPr>
        <p:txBody>
          <a:bodyPr/>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3613" y="2906713"/>
            <a:ext cx="103647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CD930340-20A9-4BA5-A769-39D9982A030B}" type="slidenum">
              <a:rPr lang="pt-PT"/>
              <a:pPr/>
              <a:t>‹nº›</a:t>
            </a:fld>
            <a:endParaRPr lang="pt-PT"/>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77863" y="2160588"/>
            <a:ext cx="4221162"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5051425" y="2160588"/>
            <a:ext cx="4222750"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39FAEB36-7558-429E-A397-FBF28DA92152}" type="slidenum">
              <a:rPr lang="pt-PT"/>
              <a:pPr/>
              <a:t>‹nº›</a:t>
            </a:fld>
            <a:endParaRPr lang="pt-PT"/>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4388" cy="1143000"/>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idx="10"/>
          </p:nvPr>
        </p:nvSpPr>
        <p:spPr/>
        <p:txBody>
          <a:bodyPr/>
          <a:lstStyle>
            <a:lvl1pPr>
              <a:defRPr/>
            </a:lvl1pPr>
          </a:lstStyle>
          <a:p>
            <a:r>
              <a:rPr lang="pt-PT"/>
              <a:t>29-10-13</a:t>
            </a:r>
          </a:p>
        </p:txBody>
      </p:sp>
      <p:sp>
        <p:nvSpPr>
          <p:cNvPr id="8" name="Marcador de Posição do Número do Diapositivo 7"/>
          <p:cNvSpPr>
            <a:spLocks noGrp="1"/>
          </p:cNvSpPr>
          <p:nvPr>
            <p:ph type="sldNum" idx="11"/>
          </p:nvPr>
        </p:nvSpPr>
        <p:spPr/>
        <p:txBody>
          <a:bodyPr/>
          <a:lstStyle>
            <a:lvl1pPr>
              <a:defRPr/>
            </a:lvl1pPr>
          </a:lstStyle>
          <a:p>
            <a:fld id="{D1C05347-0D66-4D28-A88C-855CA939BFDE}" type="slidenum">
              <a:rPr lang="pt-PT"/>
              <a:pPr/>
              <a:t>‹nº›</a:t>
            </a:fld>
            <a:endParaRPr lang="pt-PT"/>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idx="10"/>
          </p:nvPr>
        </p:nvSpPr>
        <p:spPr/>
        <p:txBody>
          <a:bodyPr/>
          <a:lstStyle>
            <a:lvl1pPr>
              <a:defRPr/>
            </a:lvl1pPr>
          </a:lstStyle>
          <a:p>
            <a:r>
              <a:rPr lang="pt-PT"/>
              <a:t>29-10-13</a:t>
            </a:r>
          </a:p>
        </p:txBody>
      </p:sp>
      <p:sp>
        <p:nvSpPr>
          <p:cNvPr id="4" name="Marcador de Posição do Número do Diapositivo 3"/>
          <p:cNvSpPr>
            <a:spLocks noGrp="1"/>
          </p:cNvSpPr>
          <p:nvPr>
            <p:ph type="sldNum" idx="11"/>
          </p:nvPr>
        </p:nvSpPr>
        <p:spPr/>
        <p:txBody>
          <a:bodyPr/>
          <a:lstStyle>
            <a:lvl1pPr>
              <a:defRPr/>
            </a:lvl1pPr>
          </a:lstStyle>
          <a:p>
            <a:fld id="{959DDC38-D91F-43A4-8E8B-9095A29EA15C}" type="slidenum">
              <a:rPr lang="pt-PT"/>
              <a:pPr/>
              <a:t>‹nº›</a:t>
            </a:fld>
            <a:endParaRPr lang="pt-PT"/>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idx="10"/>
          </p:nvPr>
        </p:nvSpPr>
        <p:spPr/>
        <p:txBody>
          <a:bodyPr/>
          <a:lstStyle>
            <a:lvl1pPr>
              <a:defRPr/>
            </a:lvl1pPr>
          </a:lstStyle>
          <a:p>
            <a:r>
              <a:rPr lang="pt-PT"/>
              <a:t>29-10-13</a:t>
            </a:r>
          </a:p>
        </p:txBody>
      </p:sp>
      <p:sp>
        <p:nvSpPr>
          <p:cNvPr id="3" name="Marcador de Posição do Número do Diapositivo 2"/>
          <p:cNvSpPr>
            <a:spLocks noGrp="1"/>
          </p:cNvSpPr>
          <p:nvPr>
            <p:ph type="sldNum" idx="11"/>
          </p:nvPr>
        </p:nvSpPr>
        <p:spPr/>
        <p:txBody>
          <a:bodyPr/>
          <a:lstStyle>
            <a:lvl1pPr>
              <a:defRPr/>
            </a:lvl1pPr>
          </a:lstStyle>
          <a:p>
            <a:fld id="{E2F10CAE-F069-44B1-953A-2E58F562F374}" type="slidenum">
              <a:rPr lang="pt-PT"/>
              <a:pPr/>
              <a:t>‹nº›</a:t>
            </a:fld>
            <a:endParaRPr lang="pt-PT"/>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9BEE393D-8EC9-483C-9907-CA003318CA47}" type="slidenum">
              <a:rPr lang="pt-PT"/>
              <a:pPr/>
              <a:t>‹nº›</a:t>
            </a:fld>
            <a:endParaRPr lang="pt-PT"/>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0775" y="4800600"/>
            <a:ext cx="73152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6AF36B91-B46F-4B61-A5B6-C903D2681F35}" type="slidenum">
              <a:rPr lang="pt-PT"/>
              <a:pPr/>
              <a:t>‹nº›</a:t>
            </a:fld>
            <a:endParaRPr lang="pt-PT"/>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E7759DA9-975C-4408-BEA5-F82A49D2289F}" type="slidenum">
              <a:rPr lang="pt-PT"/>
              <a:pPr/>
              <a:t>‹nº›</a:t>
            </a:fld>
            <a:endParaRPr lang="pt-PT"/>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26288" y="609600"/>
            <a:ext cx="2147887" cy="5430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77863" y="609600"/>
            <a:ext cx="6296025" cy="5430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CC247D17-A3E9-40E6-B04E-C36A5CF07E32}" type="slidenum">
              <a:rPr lang="pt-PT"/>
              <a:pPr/>
              <a:t>‹nº›</a:t>
            </a:fld>
            <a:endParaRPr lang="pt-PT"/>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5"/>
            <a:ext cx="10364788"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828800" y="3886200"/>
            <a:ext cx="85359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4C2F2ACA-AF7B-4401-A6A0-39163410A256}" type="slidenum">
              <a:rPr lang="pt-PT"/>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0775" y="4800600"/>
            <a:ext cx="73152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EBF96B62-F916-4CB9-A33A-171D27526E03}" type="slidenum">
              <a:rPr lang="pt-PT"/>
              <a:pPr/>
              <a:t>‹nº›</a:t>
            </a:fld>
            <a:endParaRPr lang="pt-PT"/>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159DAEDF-F7CF-4843-A72D-23452C9DA6B3}" type="slidenum">
              <a:rPr lang="pt-PT"/>
              <a:pPr/>
              <a:t>‹nº›</a:t>
            </a:fld>
            <a:endParaRPr lang="pt-PT"/>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963613" y="4406900"/>
            <a:ext cx="10364787" cy="1362075"/>
          </a:xfrm>
        </p:spPr>
        <p:txBody>
          <a:bodyPr/>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963613" y="2906713"/>
            <a:ext cx="103647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AE8F3B48-A325-4EF9-8E0B-F39913DD359B}" type="slidenum">
              <a:rPr lang="pt-PT"/>
              <a:pPr/>
              <a:t>‹nº›</a:t>
            </a:fld>
            <a:endParaRPr lang="pt-PT"/>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677863" y="2160588"/>
            <a:ext cx="4221162"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5051425" y="2160588"/>
            <a:ext cx="4222750" cy="3879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0EE33F5F-219B-40D1-B683-6C5C4580CCC9}" type="slidenum">
              <a:rPr lang="pt-PT"/>
              <a:pPr/>
              <a:t>‹nº›</a:t>
            </a:fld>
            <a:endParaRPr lang="pt-PT"/>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4388" cy="1143000"/>
          </a:xfr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609600" y="1535113"/>
            <a:ext cx="5387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609600" y="2174875"/>
            <a:ext cx="5387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6194425" y="1535113"/>
            <a:ext cx="53895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6194425" y="2174875"/>
            <a:ext cx="53895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idx="10"/>
          </p:nvPr>
        </p:nvSpPr>
        <p:spPr/>
        <p:txBody>
          <a:bodyPr/>
          <a:lstStyle>
            <a:lvl1pPr>
              <a:defRPr/>
            </a:lvl1pPr>
          </a:lstStyle>
          <a:p>
            <a:r>
              <a:rPr lang="pt-PT"/>
              <a:t>29-10-13</a:t>
            </a:r>
          </a:p>
        </p:txBody>
      </p:sp>
      <p:sp>
        <p:nvSpPr>
          <p:cNvPr id="8" name="Marcador de Posição do Número do Diapositivo 7"/>
          <p:cNvSpPr>
            <a:spLocks noGrp="1"/>
          </p:cNvSpPr>
          <p:nvPr>
            <p:ph type="sldNum" idx="11"/>
          </p:nvPr>
        </p:nvSpPr>
        <p:spPr/>
        <p:txBody>
          <a:bodyPr/>
          <a:lstStyle>
            <a:lvl1pPr>
              <a:defRPr/>
            </a:lvl1pPr>
          </a:lstStyle>
          <a:p>
            <a:fld id="{6CAC8385-2C9A-47B6-A2A5-F308C46C45FE}" type="slidenum">
              <a:rPr lang="pt-PT"/>
              <a:pPr/>
              <a:t>‹nº›</a:t>
            </a:fld>
            <a:endParaRPr lang="pt-PT"/>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idx="10"/>
          </p:nvPr>
        </p:nvSpPr>
        <p:spPr/>
        <p:txBody>
          <a:bodyPr/>
          <a:lstStyle>
            <a:lvl1pPr>
              <a:defRPr/>
            </a:lvl1pPr>
          </a:lstStyle>
          <a:p>
            <a:r>
              <a:rPr lang="pt-PT"/>
              <a:t>29-10-13</a:t>
            </a:r>
          </a:p>
        </p:txBody>
      </p:sp>
      <p:sp>
        <p:nvSpPr>
          <p:cNvPr id="4" name="Marcador de Posição do Número do Diapositivo 3"/>
          <p:cNvSpPr>
            <a:spLocks noGrp="1"/>
          </p:cNvSpPr>
          <p:nvPr>
            <p:ph type="sldNum" idx="11"/>
          </p:nvPr>
        </p:nvSpPr>
        <p:spPr/>
        <p:txBody>
          <a:bodyPr/>
          <a:lstStyle>
            <a:lvl1pPr>
              <a:defRPr/>
            </a:lvl1pPr>
          </a:lstStyle>
          <a:p>
            <a:fld id="{49682711-5012-40D5-9801-CD887AECDF8B}" type="slidenum">
              <a:rPr lang="pt-PT"/>
              <a:pPr/>
              <a:t>‹nº›</a:t>
            </a:fld>
            <a:endParaRPr lang="pt-PT"/>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idx="10"/>
          </p:nvPr>
        </p:nvSpPr>
        <p:spPr/>
        <p:txBody>
          <a:bodyPr/>
          <a:lstStyle>
            <a:lvl1pPr>
              <a:defRPr/>
            </a:lvl1pPr>
          </a:lstStyle>
          <a:p>
            <a:r>
              <a:rPr lang="pt-PT"/>
              <a:t>29-10-13</a:t>
            </a:r>
          </a:p>
        </p:txBody>
      </p:sp>
      <p:sp>
        <p:nvSpPr>
          <p:cNvPr id="3" name="Marcador de Posição do Número do Diapositivo 2"/>
          <p:cNvSpPr>
            <a:spLocks noGrp="1"/>
          </p:cNvSpPr>
          <p:nvPr>
            <p:ph type="sldNum" idx="11"/>
          </p:nvPr>
        </p:nvSpPr>
        <p:spPr/>
        <p:txBody>
          <a:bodyPr/>
          <a:lstStyle>
            <a:lvl1pPr>
              <a:defRPr/>
            </a:lvl1pPr>
          </a:lstStyle>
          <a:p>
            <a:fld id="{4DA9B0AC-9A1F-4DF7-BDBF-391BD2272C92}" type="slidenum">
              <a:rPr lang="pt-PT"/>
              <a:pPr/>
              <a:t>‹nº›</a:t>
            </a:fld>
            <a:endParaRPr lang="pt-PT"/>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3050"/>
            <a:ext cx="40116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4767263" y="273050"/>
            <a:ext cx="68167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92744072-79CF-416D-87BF-63079D820D5D}" type="slidenum">
              <a:rPr lang="pt-PT"/>
              <a:pPr/>
              <a:t>‹nº›</a:t>
            </a:fld>
            <a:endParaRPr lang="pt-PT"/>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90775" y="4800600"/>
            <a:ext cx="73152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2390775"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2390775"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idx="10"/>
          </p:nvPr>
        </p:nvSpPr>
        <p:spPr/>
        <p:txBody>
          <a:bodyPr/>
          <a:lstStyle>
            <a:lvl1pPr>
              <a:defRPr/>
            </a:lvl1pPr>
          </a:lstStyle>
          <a:p>
            <a:r>
              <a:rPr lang="pt-PT"/>
              <a:t>29-10-13</a:t>
            </a:r>
          </a:p>
        </p:txBody>
      </p:sp>
      <p:sp>
        <p:nvSpPr>
          <p:cNvPr id="6" name="Marcador de Posição do Número do Diapositivo 5"/>
          <p:cNvSpPr>
            <a:spLocks noGrp="1"/>
          </p:cNvSpPr>
          <p:nvPr>
            <p:ph type="sldNum" idx="11"/>
          </p:nvPr>
        </p:nvSpPr>
        <p:spPr/>
        <p:txBody>
          <a:bodyPr/>
          <a:lstStyle>
            <a:lvl1pPr>
              <a:defRPr/>
            </a:lvl1pPr>
          </a:lstStyle>
          <a:p>
            <a:fld id="{E8ADAEA3-D45E-4FEC-9158-80BE770539A9}" type="slidenum">
              <a:rPr lang="pt-PT"/>
              <a:pPr/>
              <a:t>‹nº›</a:t>
            </a:fld>
            <a:endParaRPr lang="pt-PT"/>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695702CC-74DE-4388-AB2C-AEFA8F3E8BA2}" type="slidenum">
              <a:rPr lang="pt-PT"/>
              <a:pPr/>
              <a:t>‹nº›</a:t>
            </a:fld>
            <a:endParaRPr lang="pt-PT"/>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26288" y="609600"/>
            <a:ext cx="2147887" cy="5430838"/>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677863" y="609600"/>
            <a:ext cx="6296025" cy="5430838"/>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idx="10"/>
          </p:nvPr>
        </p:nvSpPr>
        <p:spPr/>
        <p:txBody>
          <a:bodyPr/>
          <a:lstStyle>
            <a:lvl1pPr>
              <a:defRPr/>
            </a:lvl1pPr>
          </a:lstStyle>
          <a:p>
            <a:r>
              <a:rPr lang="pt-PT"/>
              <a:t>29-10-13</a:t>
            </a:r>
          </a:p>
        </p:txBody>
      </p:sp>
      <p:sp>
        <p:nvSpPr>
          <p:cNvPr id="5" name="Marcador de Posição do Número do Diapositivo 4"/>
          <p:cNvSpPr>
            <a:spLocks noGrp="1"/>
          </p:cNvSpPr>
          <p:nvPr>
            <p:ph type="sldNum" idx="11"/>
          </p:nvPr>
        </p:nvSpPr>
        <p:spPr/>
        <p:txBody>
          <a:bodyPr/>
          <a:lstStyle>
            <a:lvl1pPr>
              <a:defRPr/>
            </a:lvl1pPr>
          </a:lstStyle>
          <a:p>
            <a:fld id="{17929939-EB6D-4BAE-911F-26CF4853C1F5}" type="slidenum">
              <a:rPr lang="pt-PT"/>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7863" y="609600"/>
            <a:ext cx="8596312" cy="1319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título</a:t>
            </a:r>
          </a:p>
        </p:txBody>
      </p:sp>
      <p:sp>
        <p:nvSpPr>
          <p:cNvPr id="1026" name="Rectangle 2"/>
          <p:cNvSpPr>
            <a:spLocks noGrp="1" noChangeArrowheads="1"/>
          </p:cNvSpPr>
          <p:nvPr>
            <p:ph type="body" idx="1"/>
          </p:nvPr>
        </p:nvSpPr>
        <p:spPr bwMode="auto">
          <a:xfrm>
            <a:off x="677863" y="2160588"/>
            <a:ext cx="8596312" cy="3879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destaque</a:t>
            </a:r>
          </a:p>
          <a:p>
            <a:pPr lvl="1"/>
            <a:r>
              <a:rPr lang="en-GB" smtClean="0"/>
              <a:t>Segundo nível de destaque</a:t>
            </a:r>
          </a:p>
          <a:p>
            <a:pPr lvl="2"/>
            <a:r>
              <a:rPr lang="en-GB" smtClean="0"/>
              <a:t>Terceiro nível de destaque</a:t>
            </a:r>
          </a:p>
          <a:p>
            <a:pPr lvl="3"/>
            <a:r>
              <a:rPr lang="en-GB" smtClean="0"/>
              <a:t>Quarto nível de destaque</a:t>
            </a:r>
          </a:p>
          <a:p>
            <a:pPr lvl="4"/>
            <a:r>
              <a:rPr lang="en-GB" smtClean="0"/>
              <a:t>Quinto nível de destaque</a:t>
            </a:r>
          </a:p>
          <a:p>
            <a:pPr lvl="4"/>
            <a:r>
              <a:rPr lang="en-GB" smtClean="0"/>
              <a:t>Sexto nível de destaque</a:t>
            </a:r>
          </a:p>
          <a:p>
            <a:pPr lvl="4"/>
            <a:r>
              <a:rPr lang="en-GB" smtClean="0"/>
              <a:t>Sétimo nível de destaque</a:t>
            </a:r>
          </a:p>
          <a:p>
            <a:pPr lvl="4"/>
            <a:r>
              <a:rPr lang="en-GB" smtClean="0"/>
              <a:t>Oitavo nível de destaque</a:t>
            </a:r>
          </a:p>
          <a:p>
            <a:pPr lvl="4"/>
            <a:r>
              <a:rPr lang="en-GB" smtClean="0"/>
              <a:t>Nono nível de destaque</a:t>
            </a:r>
          </a:p>
        </p:txBody>
      </p:sp>
      <p:sp>
        <p:nvSpPr>
          <p:cNvPr id="1027" name="Rectangle 3"/>
          <p:cNvSpPr>
            <a:spLocks noGrp="1" noChangeArrowheads="1"/>
          </p:cNvSpPr>
          <p:nvPr>
            <p:ph type="dt"/>
          </p:nvPr>
        </p:nvSpPr>
        <p:spPr bwMode="auto">
          <a:xfrm>
            <a:off x="7207250" y="6040438"/>
            <a:ext cx="909638"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r>
              <a:rPr lang="pt-PT"/>
              <a:t>29-10-13</a:t>
            </a:r>
          </a:p>
        </p:txBody>
      </p:sp>
      <p:sp>
        <p:nvSpPr>
          <p:cNvPr id="1028" name="Text Box 4"/>
          <p:cNvSpPr txBox="1">
            <a:spLocks noChangeArrowheads="1"/>
          </p:cNvSpPr>
          <p:nvPr/>
        </p:nvSpPr>
        <p:spPr bwMode="auto">
          <a:xfrm>
            <a:off x="677863" y="6040438"/>
            <a:ext cx="6299200" cy="368300"/>
          </a:xfrm>
          <a:prstGeom prst="rect">
            <a:avLst/>
          </a:prstGeom>
          <a:noFill/>
          <a:ln w="9525">
            <a:noFill/>
            <a:round/>
            <a:headEnd/>
            <a:tailEnd/>
          </a:ln>
          <a:effectLst/>
        </p:spPr>
        <p:txBody>
          <a:bodyPr wrap="none" anchor="ctr"/>
          <a:lstStyle/>
          <a:p>
            <a:endParaRPr lang="pt-PT"/>
          </a:p>
        </p:txBody>
      </p:sp>
      <p:sp>
        <p:nvSpPr>
          <p:cNvPr id="1029" name="Rectangle 5"/>
          <p:cNvSpPr>
            <a:spLocks noGrp="1" noChangeArrowheads="1"/>
          </p:cNvSpPr>
          <p:nvPr>
            <p:ph type="sldNum"/>
          </p:nvPr>
        </p:nvSpPr>
        <p:spPr bwMode="auto">
          <a:xfrm>
            <a:off x="8593138" y="6040438"/>
            <a:ext cx="681037" cy="3667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E871E54A-1663-4DCD-96B5-B1878FD1C9CB}" type="slidenum">
              <a:rPr lang="pt-PT"/>
              <a:pPr/>
              <a:t>‹nº›</a:t>
            </a:fld>
            <a:endParaRPr lang="pt-PT"/>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9pPr>
    </p:titleStyle>
    <p:bodyStyle>
      <a:lvl1pPr marL="342900" indent="-342900" algn="l" defTabSz="449263" rtl="0" eaLnBrk="0" fontAlgn="base" hangingPunct="0">
        <a:spcBef>
          <a:spcPts val="400"/>
        </a:spcBef>
        <a:spcAft>
          <a:spcPts val="600"/>
        </a:spcAft>
        <a:buClr>
          <a:srgbClr val="000000"/>
        </a:buClr>
        <a:buSzPct val="100000"/>
        <a:buFont typeface="Times New Roman" pitchFamily="16" charset="0"/>
        <a:defRPr>
          <a:solidFill>
            <a:srgbClr val="404040"/>
          </a:solidFill>
          <a:latin typeface="+mn-lt"/>
          <a:ea typeface="+mn-ea"/>
          <a:cs typeface="+mn-cs"/>
        </a:defRPr>
      </a:lvl1pPr>
      <a:lvl2pPr marL="742950" indent="-285750" algn="l" defTabSz="449263" rtl="0" eaLnBrk="0" fontAlgn="base" hangingPunct="0">
        <a:spcBef>
          <a:spcPts val="400"/>
        </a:spcBef>
        <a:spcAft>
          <a:spcPts val="600"/>
        </a:spcAft>
        <a:buClr>
          <a:srgbClr val="000000"/>
        </a:buClr>
        <a:buSzPct val="100000"/>
        <a:buFont typeface="Times New Roman" pitchFamily="16" charset="0"/>
        <a:defRPr sz="1600">
          <a:solidFill>
            <a:srgbClr val="404040"/>
          </a:solidFill>
          <a:latin typeface="+mn-lt"/>
          <a:ea typeface="+mn-ea"/>
          <a:cs typeface="+mn-cs"/>
        </a:defRPr>
      </a:lvl2pPr>
      <a:lvl3pPr marL="1143000" indent="-228600" algn="l" defTabSz="449263" rtl="0" eaLnBrk="0" fontAlgn="base" hangingPunct="0">
        <a:spcBef>
          <a:spcPts val="300"/>
        </a:spcBef>
        <a:spcAft>
          <a:spcPts val="600"/>
        </a:spcAft>
        <a:buClr>
          <a:srgbClr val="000000"/>
        </a:buClr>
        <a:buSzPct val="100000"/>
        <a:buFont typeface="Times New Roman" pitchFamily="16" charset="0"/>
        <a:defRPr sz="1400">
          <a:solidFill>
            <a:srgbClr val="404040"/>
          </a:solidFill>
          <a:latin typeface="+mn-lt"/>
          <a:ea typeface="+mn-ea"/>
          <a:cs typeface="+mn-cs"/>
        </a:defRPr>
      </a:lvl3pPr>
      <a:lvl4pPr marL="1600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4pPr>
      <a:lvl5pPr marL="20574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5pPr>
      <a:lvl6pPr marL="25146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6pPr>
      <a:lvl7pPr marL="29718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7pPr>
      <a:lvl8pPr marL="34290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8pPr>
      <a:lvl9pPr marL="3886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0241" name="AutoShape 1"/>
          <p:cNvCxnSpPr>
            <a:cxnSpLocks noChangeShapeType="1"/>
          </p:cNvCxnSpPr>
          <p:nvPr/>
        </p:nvCxnSpPr>
        <p:spPr bwMode="auto">
          <a:xfrm flipV="1">
            <a:off x="7427913" y="3681413"/>
            <a:ext cx="4765675" cy="3176587"/>
          </a:xfrm>
          <a:prstGeom prst="bentConnector3">
            <a:avLst>
              <a:gd name="adj1" fmla="val 50000"/>
            </a:avLst>
          </a:prstGeom>
          <a:noFill/>
          <a:ln w="9525">
            <a:solidFill>
              <a:srgbClr val="000000"/>
            </a:solidFill>
            <a:round/>
            <a:headEnd/>
            <a:tailEnd/>
          </a:ln>
          <a:effectLst/>
        </p:spPr>
      </p:cxnSp>
      <p:cxnSp>
        <p:nvCxnSpPr>
          <p:cNvPr id="10242" name="AutoShape 2"/>
          <p:cNvCxnSpPr>
            <a:cxnSpLocks noChangeShapeType="1"/>
          </p:cNvCxnSpPr>
          <p:nvPr/>
        </p:nvCxnSpPr>
        <p:spPr bwMode="auto">
          <a:xfrm>
            <a:off x="9374188" y="0"/>
            <a:ext cx="1220787" cy="6858000"/>
          </a:xfrm>
          <a:prstGeom prst="bentConnector3">
            <a:avLst>
              <a:gd name="adj1" fmla="val 50000"/>
            </a:avLst>
          </a:prstGeom>
          <a:noFill/>
          <a:ln w="9525">
            <a:solidFill>
              <a:srgbClr val="000000"/>
            </a:solidFill>
            <a:round/>
            <a:headEnd/>
            <a:tailEnd/>
          </a:ln>
          <a:effectLst/>
        </p:spPr>
      </p:cxnSp>
      <p:sp>
        <p:nvSpPr>
          <p:cNvPr id="10243" name="Freeform 3"/>
          <p:cNvSpPr>
            <a:spLocks noChangeArrowheads="1"/>
          </p:cNvSpPr>
          <p:nvPr/>
        </p:nvSpPr>
        <p:spPr bwMode="auto">
          <a:xfrm>
            <a:off x="9188450" y="-7938"/>
            <a:ext cx="3006725" cy="6865938"/>
          </a:xfrm>
          <a:custGeom>
            <a:avLst/>
            <a:gdLst>
              <a:gd name="T0" fmla="*/ 1503363 w 3005667"/>
              <a:gd name="T1" fmla="*/ 0 h 6866467"/>
              <a:gd name="T2" fmla="*/ 3006725 w 3005667"/>
              <a:gd name="T3" fmla="*/ 3432969 h 6866467"/>
              <a:gd name="T4" fmla="*/ 1503363 w 3005667"/>
              <a:gd name="T5" fmla="*/ 6865938 h 6866467"/>
              <a:gd name="T6" fmla="*/ 0 w 3005667"/>
              <a:gd name="T7" fmla="*/ 3432969 h 6866467"/>
              <a:gd name="T8" fmla="*/ 2024247 w 3005667"/>
              <a:gd name="T9" fmla="*/ 8466 h 6866467"/>
              <a:gd name="T10" fmla="*/ 0 w 3005667"/>
              <a:gd name="T11" fmla="*/ 6865938 h 6866467"/>
              <a:gd name="T12" fmla="*/ 2998256 w 3005667"/>
              <a:gd name="T13" fmla="*/ 6857475 h 6866467"/>
              <a:gd name="T14" fmla="*/ 3006725 w 3005667"/>
              <a:gd name="T15" fmla="*/ 0 h 6866467"/>
              <a:gd name="T16" fmla="*/ 2024247 w 3005667"/>
              <a:gd name="T17" fmla="*/ 8466 h 6866467"/>
              <a:gd name="T18" fmla="*/ 0 w 3005667"/>
              <a:gd name="T19" fmla="*/ 0 h 6866467"/>
              <a:gd name="T20" fmla="*/ 3005667 w 30056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05667" h="6866467">
                <a:moveTo>
                  <a:pt x="2023534" y="8467"/>
                </a:moveTo>
                <a:lnTo>
                  <a:pt x="0" y="6866466"/>
                </a:lnTo>
                <a:lnTo>
                  <a:pt x="2997201" y="6858002"/>
                </a:lnTo>
                <a:cubicBezTo>
                  <a:pt x="3000023" y="4572002"/>
                  <a:pt x="3002845" y="2286001"/>
                  <a:pt x="3005667" y="0"/>
                </a:cubicBezTo>
                <a:lnTo>
                  <a:pt x="2023534" y="8467"/>
                </a:lnTo>
                <a:close/>
              </a:path>
            </a:pathLst>
          </a:custGeom>
          <a:solidFill>
            <a:srgbClr val="90C226">
              <a:alpha val="29999"/>
            </a:srgbClr>
          </a:solidFill>
          <a:ln w="9525">
            <a:noFill/>
            <a:round/>
            <a:headEnd/>
            <a:tailEnd/>
          </a:ln>
          <a:effectLst/>
        </p:spPr>
        <p:txBody>
          <a:bodyPr wrap="none" anchor="ctr"/>
          <a:lstStyle/>
          <a:p>
            <a:endParaRPr lang="pt-PT"/>
          </a:p>
        </p:txBody>
      </p:sp>
      <p:sp>
        <p:nvSpPr>
          <p:cNvPr id="10244" name="Freeform 4"/>
          <p:cNvSpPr>
            <a:spLocks noChangeArrowheads="1"/>
          </p:cNvSpPr>
          <p:nvPr/>
        </p:nvSpPr>
        <p:spPr bwMode="auto">
          <a:xfrm>
            <a:off x="9604375" y="-7938"/>
            <a:ext cx="2590800" cy="6865938"/>
          </a:xfrm>
          <a:custGeom>
            <a:avLst/>
            <a:gdLst>
              <a:gd name="T0" fmla="*/ 1295400 w 2590800"/>
              <a:gd name="T1" fmla="*/ 0 h 6866467"/>
              <a:gd name="T2" fmla="*/ 2590800 w 2590800"/>
              <a:gd name="T3" fmla="*/ 3432969 h 6866467"/>
              <a:gd name="T4" fmla="*/ 1295400 w 2590800"/>
              <a:gd name="T5" fmla="*/ 6865938 h 6866467"/>
              <a:gd name="T6" fmla="*/ 0 w 2590800"/>
              <a:gd name="T7" fmla="*/ 3432969 h 6866467"/>
              <a:gd name="T8" fmla="*/ 0 w 2590800"/>
              <a:gd name="T9" fmla="*/ 0 h 6866467"/>
              <a:gd name="T10" fmla="*/ 1202267 w 2590800"/>
              <a:gd name="T11" fmla="*/ 6865938 h 6866467"/>
              <a:gd name="T12" fmla="*/ 2590800 w 2590800"/>
              <a:gd name="T13" fmla="*/ 6865938 h 6866467"/>
              <a:gd name="T14" fmla="*/ 2582332 w 2590800"/>
              <a:gd name="T15" fmla="*/ 0 h 6866467"/>
              <a:gd name="T16" fmla="*/ 0 w 2590800"/>
              <a:gd name="T17" fmla="*/ 0 h 6866467"/>
              <a:gd name="T18" fmla="*/ 0 w 2590800"/>
              <a:gd name="T19" fmla="*/ 0 h 6866467"/>
              <a:gd name="T20" fmla="*/ 2590800 w 2590800"/>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590800" h="6866467">
                <a:moveTo>
                  <a:pt x="0" y="0"/>
                </a:moveTo>
                <a:lnTo>
                  <a:pt x="1202267" y="6866466"/>
                </a:lnTo>
                <a:lnTo>
                  <a:pt x="2590801" y="6866466"/>
                </a:lnTo>
                <a:cubicBezTo>
                  <a:pt x="2587979" y="4577646"/>
                  <a:pt x="2585155" y="2288823"/>
                  <a:pt x="2582333" y="0"/>
                </a:cubicBezTo>
                <a:lnTo>
                  <a:pt x="0" y="0"/>
                </a:lnTo>
                <a:close/>
              </a:path>
            </a:pathLst>
          </a:custGeom>
          <a:solidFill>
            <a:srgbClr val="90C226">
              <a:alpha val="20000"/>
            </a:srgbClr>
          </a:solidFill>
          <a:ln w="9525">
            <a:noFill/>
            <a:round/>
            <a:headEnd/>
            <a:tailEnd/>
          </a:ln>
          <a:effectLst/>
        </p:spPr>
        <p:txBody>
          <a:bodyPr wrap="none" anchor="ctr"/>
          <a:lstStyle/>
          <a:p>
            <a:endParaRPr lang="pt-PT"/>
          </a:p>
        </p:txBody>
      </p:sp>
      <p:sp>
        <p:nvSpPr>
          <p:cNvPr id="10245" name="Freeform 5"/>
          <p:cNvSpPr>
            <a:spLocks noChangeArrowheads="1"/>
          </p:cNvSpPr>
          <p:nvPr/>
        </p:nvSpPr>
        <p:spPr bwMode="auto">
          <a:xfrm>
            <a:off x="8934450" y="3048000"/>
            <a:ext cx="3260725" cy="3810000"/>
          </a:xfrm>
          <a:custGeom>
            <a:avLst/>
            <a:gdLst>
              <a:gd name="T0" fmla="*/ 1630363 w 3259667"/>
              <a:gd name="T1" fmla="*/ 0 h 3810000"/>
              <a:gd name="T2" fmla="*/ 3260725 w 3259667"/>
              <a:gd name="T3" fmla="*/ 1905000 h 3810000"/>
              <a:gd name="T4" fmla="*/ 1630363 w 3259667"/>
              <a:gd name="T5" fmla="*/ 3810000 h 3810000"/>
              <a:gd name="T6" fmla="*/ 0 w 3259667"/>
              <a:gd name="T7" fmla="*/ 1905000 h 3810000"/>
              <a:gd name="T8" fmla="*/ 0 w 3259667"/>
              <a:gd name="T9" fmla="*/ 3810000 h 3810000"/>
              <a:gd name="T10" fmla="*/ 3252256 w 3259667"/>
              <a:gd name="T11" fmla="*/ 0 h 3810000"/>
              <a:gd name="T12" fmla="*/ 3260725 w 3259667"/>
              <a:gd name="T13" fmla="*/ 3810000 h 3810000"/>
              <a:gd name="T14" fmla="*/ 0 w 3259667"/>
              <a:gd name="T15" fmla="*/ 3810000 h 3810000"/>
              <a:gd name="T16" fmla="*/ 0 w 3259667"/>
              <a:gd name="T17" fmla="*/ 0 h 3810000"/>
              <a:gd name="T18" fmla="*/ 3259667 w 3259667"/>
              <a:gd name="T19" fmla="*/ 3810000 h 381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3259667" h="3810000">
                <a:moveTo>
                  <a:pt x="0" y="3810001"/>
                </a:moveTo>
                <a:lnTo>
                  <a:pt x="3251201" y="0"/>
                </a:lnTo>
                <a:cubicBezTo>
                  <a:pt x="3254023" y="1270000"/>
                  <a:pt x="3256845" y="2540001"/>
                  <a:pt x="3259667" y="3810001"/>
                </a:cubicBezTo>
                <a:lnTo>
                  <a:pt x="0" y="3810001"/>
                </a:lnTo>
                <a:close/>
              </a:path>
            </a:pathLst>
          </a:custGeom>
          <a:solidFill>
            <a:srgbClr val="54A021">
              <a:alpha val="71999"/>
            </a:srgbClr>
          </a:solidFill>
          <a:ln w="9525">
            <a:noFill/>
            <a:round/>
            <a:headEnd/>
            <a:tailEnd/>
          </a:ln>
          <a:effectLst/>
        </p:spPr>
        <p:txBody>
          <a:bodyPr wrap="none" anchor="ctr"/>
          <a:lstStyle/>
          <a:p>
            <a:endParaRPr lang="pt-PT"/>
          </a:p>
        </p:txBody>
      </p:sp>
      <p:sp>
        <p:nvSpPr>
          <p:cNvPr id="10246" name="Freeform 6"/>
          <p:cNvSpPr>
            <a:spLocks noChangeArrowheads="1"/>
          </p:cNvSpPr>
          <p:nvPr/>
        </p:nvSpPr>
        <p:spPr bwMode="auto">
          <a:xfrm>
            <a:off x="9340850" y="-7938"/>
            <a:ext cx="2854325" cy="6865938"/>
          </a:xfrm>
          <a:custGeom>
            <a:avLst/>
            <a:gdLst>
              <a:gd name="T0" fmla="*/ 1427163 w 2853267"/>
              <a:gd name="T1" fmla="*/ 0 h 6866467"/>
              <a:gd name="T2" fmla="*/ 2854325 w 2853267"/>
              <a:gd name="T3" fmla="*/ 3432969 h 6866467"/>
              <a:gd name="T4" fmla="*/ 1427163 w 2853267"/>
              <a:gd name="T5" fmla="*/ 6865938 h 6866467"/>
              <a:gd name="T6" fmla="*/ 0 w 2853267"/>
              <a:gd name="T7" fmla="*/ 3432969 h 6866467"/>
              <a:gd name="T8" fmla="*/ 0 w 2853267"/>
              <a:gd name="T9" fmla="*/ 0 h 6866467"/>
              <a:gd name="T10" fmla="*/ 2473184 w 2853267"/>
              <a:gd name="T11" fmla="*/ 6865938 h 6866467"/>
              <a:gd name="T12" fmla="*/ 2854325 w 2853267"/>
              <a:gd name="T13" fmla="*/ 6857475 h 6866467"/>
              <a:gd name="T14" fmla="*/ 2854325 w 2853267"/>
              <a:gd name="T15" fmla="*/ 0 h 6866467"/>
              <a:gd name="T16" fmla="*/ 0 w 2853267"/>
              <a:gd name="T17" fmla="*/ 0 h 6866467"/>
              <a:gd name="T18" fmla="*/ 0 w 2853267"/>
              <a:gd name="T19" fmla="*/ 0 h 6866467"/>
              <a:gd name="T20" fmla="*/ 2853267 w 28532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853267" h="6866467">
                <a:moveTo>
                  <a:pt x="0" y="0"/>
                </a:moveTo>
                <a:lnTo>
                  <a:pt x="2472267" y="6866466"/>
                </a:lnTo>
                <a:lnTo>
                  <a:pt x="2853267" y="6858002"/>
                </a:lnTo>
                <a:lnTo>
                  <a:pt x="2853267" y="0"/>
                </a:lnTo>
                <a:lnTo>
                  <a:pt x="0" y="0"/>
                </a:lnTo>
                <a:close/>
              </a:path>
            </a:pathLst>
          </a:custGeom>
          <a:solidFill>
            <a:srgbClr val="3F7819">
              <a:alpha val="70000"/>
            </a:srgbClr>
          </a:solidFill>
          <a:ln w="9525">
            <a:noFill/>
            <a:round/>
            <a:headEnd/>
            <a:tailEnd/>
          </a:ln>
          <a:effectLst/>
        </p:spPr>
        <p:txBody>
          <a:bodyPr wrap="none" anchor="ctr"/>
          <a:lstStyle/>
          <a:p>
            <a:endParaRPr lang="pt-PT"/>
          </a:p>
        </p:txBody>
      </p:sp>
      <p:sp>
        <p:nvSpPr>
          <p:cNvPr id="10247" name="Freeform 7"/>
          <p:cNvSpPr>
            <a:spLocks noChangeArrowheads="1"/>
          </p:cNvSpPr>
          <p:nvPr/>
        </p:nvSpPr>
        <p:spPr bwMode="auto">
          <a:xfrm>
            <a:off x="10907713" y="-7938"/>
            <a:ext cx="1287462" cy="6865938"/>
          </a:xfrm>
          <a:custGeom>
            <a:avLst/>
            <a:gdLst>
              <a:gd name="T0" fmla="*/ 643731 w 1286933"/>
              <a:gd name="T1" fmla="*/ 0 h 6866467"/>
              <a:gd name="T2" fmla="*/ 1287462 w 1286933"/>
              <a:gd name="T3" fmla="*/ 3432969 h 6866467"/>
              <a:gd name="T4" fmla="*/ 643731 w 1286933"/>
              <a:gd name="T5" fmla="*/ 6865938 h 6866467"/>
              <a:gd name="T6" fmla="*/ 0 w 1286933"/>
              <a:gd name="T7" fmla="*/ 3432969 h 6866467"/>
              <a:gd name="T8" fmla="*/ 1016417 w 1286933"/>
              <a:gd name="T9" fmla="*/ 0 h 6866467"/>
              <a:gd name="T10" fmla="*/ 0 w 1286933"/>
              <a:gd name="T11" fmla="*/ 6865938 h 6866467"/>
              <a:gd name="T12" fmla="*/ 1287462 w 1286933"/>
              <a:gd name="T13" fmla="*/ 6865938 h 6866467"/>
              <a:gd name="T14" fmla="*/ 1278992 w 1286933"/>
              <a:gd name="T15" fmla="*/ 0 h 6866467"/>
              <a:gd name="T16" fmla="*/ 1016417 w 1286933"/>
              <a:gd name="T17" fmla="*/ 0 h 6866467"/>
              <a:gd name="T18" fmla="*/ 0 w 1286933"/>
              <a:gd name="T19" fmla="*/ 0 h 6866467"/>
              <a:gd name="T20" fmla="*/ 1286933 w 1286933"/>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86933" h="6866467">
                <a:moveTo>
                  <a:pt x="1016000" y="0"/>
                </a:moveTo>
                <a:lnTo>
                  <a:pt x="0" y="6866466"/>
                </a:lnTo>
                <a:lnTo>
                  <a:pt x="1286933" y="6866466"/>
                </a:lnTo>
                <a:cubicBezTo>
                  <a:pt x="1284111" y="4577646"/>
                  <a:pt x="1281288" y="2288823"/>
                  <a:pt x="1278466" y="0"/>
                </a:cubicBezTo>
                <a:lnTo>
                  <a:pt x="1016000" y="0"/>
                </a:lnTo>
                <a:close/>
              </a:path>
            </a:pathLst>
          </a:custGeom>
          <a:solidFill>
            <a:srgbClr val="C0E474">
              <a:alpha val="70000"/>
            </a:srgbClr>
          </a:solidFill>
          <a:ln w="9525">
            <a:noFill/>
            <a:round/>
            <a:headEnd/>
            <a:tailEnd/>
          </a:ln>
          <a:effectLst/>
        </p:spPr>
        <p:txBody>
          <a:bodyPr wrap="none" anchor="ctr"/>
          <a:lstStyle/>
          <a:p>
            <a:endParaRPr lang="pt-PT"/>
          </a:p>
        </p:txBody>
      </p:sp>
      <p:sp>
        <p:nvSpPr>
          <p:cNvPr id="10248" name="Freeform 8"/>
          <p:cNvSpPr>
            <a:spLocks noChangeArrowheads="1"/>
          </p:cNvSpPr>
          <p:nvPr/>
        </p:nvSpPr>
        <p:spPr bwMode="auto">
          <a:xfrm>
            <a:off x="10941050" y="-7938"/>
            <a:ext cx="1271588" cy="6865938"/>
          </a:xfrm>
          <a:custGeom>
            <a:avLst/>
            <a:gdLst>
              <a:gd name="T0" fmla="*/ 635794 w 1270244"/>
              <a:gd name="T1" fmla="*/ 0 h 6866467"/>
              <a:gd name="T2" fmla="*/ 1271588 w 1270244"/>
              <a:gd name="T3" fmla="*/ 3432969 h 6866467"/>
              <a:gd name="T4" fmla="*/ 635794 w 1270244"/>
              <a:gd name="T5" fmla="*/ 6865938 h 6866467"/>
              <a:gd name="T6" fmla="*/ 0 w 1270244"/>
              <a:gd name="T7" fmla="*/ 3432969 h 6866467"/>
              <a:gd name="T8" fmla="*/ 0 w 1270244"/>
              <a:gd name="T9" fmla="*/ 0 h 6866467"/>
              <a:gd name="T10" fmla="*/ 1118783 w 1270244"/>
              <a:gd name="T11" fmla="*/ 6865938 h 6866467"/>
              <a:gd name="T12" fmla="*/ 1271344 w 1270244"/>
              <a:gd name="T13" fmla="*/ 6865938 h 6866467"/>
              <a:gd name="T14" fmla="*/ 1254393 w 1270244"/>
              <a:gd name="T15" fmla="*/ 0 h 6866467"/>
              <a:gd name="T16" fmla="*/ 0 w 1270244"/>
              <a:gd name="T17" fmla="*/ 0 h 6866467"/>
              <a:gd name="T18" fmla="*/ 0 w 1270244"/>
              <a:gd name="T19" fmla="*/ 0 h 6866467"/>
              <a:gd name="T20" fmla="*/ 1270244 w 1270244"/>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70244" h="6866467">
                <a:moveTo>
                  <a:pt x="0" y="0"/>
                </a:moveTo>
                <a:lnTo>
                  <a:pt x="1117600" y="6866466"/>
                </a:lnTo>
                <a:lnTo>
                  <a:pt x="1270000" y="6866466"/>
                </a:lnTo>
                <a:cubicBezTo>
                  <a:pt x="1272822" y="4574822"/>
                  <a:pt x="1250245" y="2291645"/>
                  <a:pt x="1253067" y="0"/>
                </a:cubicBezTo>
                <a:lnTo>
                  <a:pt x="0" y="0"/>
                </a:lnTo>
                <a:close/>
              </a:path>
            </a:pathLst>
          </a:custGeom>
          <a:solidFill>
            <a:srgbClr val="90C226">
              <a:alpha val="64999"/>
            </a:srgbClr>
          </a:solidFill>
          <a:ln w="9525">
            <a:noFill/>
            <a:round/>
            <a:headEnd/>
            <a:tailEnd/>
          </a:ln>
          <a:effectLst/>
        </p:spPr>
        <p:txBody>
          <a:bodyPr wrap="none" anchor="ctr"/>
          <a:lstStyle/>
          <a:p>
            <a:endParaRPr lang="pt-PT"/>
          </a:p>
        </p:txBody>
      </p:sp>
      <p:sp>
        <p:nvSpPr>
          <p:cNvPr id="10249" name="Freeform 9"/>
          <p:cNvSpPr>
            <a:spLocks noChangeArrowheads="1"/>
          </p:cNvSpPr>
          <p:nvPr/>
        </p:nvSpPr>
        <p:spPr bwMode="auto">
          <a:xfrm>
            <a:off x="10374313" y="3589338"/>
            <a:ext cx="1820862" cy="3268662"/>
          </a:xfrm>
          <a:custGeom>
            <a:avLst/>
            <a:gdLst>
              <a:gd name="T0" fmla="*/ 910431 w 1820333"/>
              <a:gd name="T1" fmla="*/ 0 h 3268133"/>
              <a:gd name="T2" fmla="*/ 1820862 w 1820333"/>
              <a:gd name="T3" fmla="*/ 1634331 h 3268133"/>
              <a:gd name="T4" fmla="*/ 910431 w 1820333"/>
              <a:gd name="T5" fmla="*/ 3268662 h 3268133"/>
              <a:gd name="T6" fmla="*/ 0 w 1820333"/>
              <a:gd name="T7" fmla="*/ 1634331 h 3268133"/>
              <a:gd name="T8" fmla="*/ 0 w 1820333"/>
              <a:gd name="T9" fmla="*/ 3268662 h 3268133"/>
              <a:gd name="T10" fmla="*/ 1812393 w 1820333"/>
              <a:gd name="T11" fmla="*/ 0 h 3268133"/>
              <a:gd name="T12" fmla="*/ 1820862 w 1820333"/>
              <a:gd name="T13" fmla="*/ 3260195 h 3268133"/>
              <a:gd name="T14" fmla="*/ 0 w 1820333"/>
              <a:gd name="T15" fmla="*/ 3268662 h 3268133"/>
              <a:gd name="T16" fmla="*/ 0 w 1820333"/>
              <a:gd name="T17" fmla="*/ 0 h 3268133"/>
              <a:gd name="T18" fmla="*/ 1820333 w 1820333"/>
              <a:gd name="T19" fmla="*/ 3268133 h 3268133"/>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820333" h="3268133">
                <a:moveTo>
                  <a:pt x="0" y="3268133"/>
                </a:moveTo>
                <a:lnTo>
                  <a:pt x="1811866" y="0"/>
                </a:lnTo>
                <a:cubicBezTo>
                  <a:pt x="1814688" y="1086555"/>
                  <a:pt x="1817511" y="2173111"/>
                  <a:pt x="1820333" y="3259667"/>
                </a:cubicBezTo>
                <a:lnTo>
                  <a:pt x="0" y="3268133"/>
                </a:lnTo>
                <a:close/>
              </a:path>
            </a:pathLst>
          </a:custGeom>
          <a:solidFill>
            <a:srgbClr val="90C226">
              <a:alpha val="79999"/>
            </a:srgbClr>
          </a:solidFill>
          <a:ln w="9525">
            <a:noFill/>
            <a:round/>
            <a:headEnd/>
            <a:tailEnd/>
          </a:ln>
          <a:effectLst/>
        </p:spPr>
        <p:txBody>
          <a:bodyPr wrap="none" anchor="ctr"/>
          <a:lstStyle/>
          <a:p>
            <a:endParaRPr lang="pt-PT"/>
          </a:p>
        </p:txBody>
      </p:sp>
      <p:sp>
        <p:nvSpPr>
          <p:cNvPr id="10250" name="Freeform 10"/>
          <p:cNvSpPr>
            <a:spLocks noChangeArrowheads="1"/>
          </p:cNvSpPr>
          <p:nvPr/>
        </p:nvSpPr>
        <p:spPr bwMode="auto">
          <a:xfrm>
            <a:off x="-7938" y="4013200"/>
            <a:ext cx="457201" cy="2852738"/>
          </a:xfrm>
          <a:custGeom>
            <a:avLst/>
            <a:gdLst>
              <a:gd name="T0" fmla="*/ 228601 w 457200"/>
              <a:gd name="T1" fmla="*/ 0 h 2853267"/>
              <a:gd name="T2" fmla="*/ 457201 w 457200"/>
              <a:gd name="T3" fmla="*/ 1426369 h 2853267"/>
              <a:gd name="T4" fmla="*/ 228601 w 457200"/>
              <a:gd name="T5" fmla="*/ 2852738 h 2853267"/>
              <a:gd name="T6" fmla="*/ 0 w 457200"/>
              <a:gd name="T7" fmla="*/ 1426369 h 2853267"/>
              <a:gd name="T8" fmla="*/ 0 w 457200"/>
              <a:gd name="T9" fmla="*/ 0 h 2853267"/>
              <a:gd name="T10" fmla="*/ 457201 w 457200"/>
              <a:gd name="T11" fmla="*/ 2852738 h 2853267"/>
              <a:gd name="T12" fmla="*/ 0 w 457200"/>
              <a:gd name="T13" fmla="*/ 2844274 h 2853267"/>
              <a:gd name="T14" fmla="*/ 0 w 457200"/>
              <a:gd name="T15" fmla="*/ 0 h 2853267"/>
              <a:gd name="T16" fmla="*/ 0 w 457200"/>
              <a:gd name="T17" fmla="*/ 0 h 2853267"/>
              <a:gd name="T18" fmla="*/ 457200 w 457200"/>
              <a:gd name="T19" fmla="*/ 2853267 h 2853267"/>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57200" h="2853267">
                <a:moveTo>
                  <a:pt x="0" y="0"/>
                </a:moveTo>
                <a:lnTo>
                  <a:pt x="457200" y="2853267"/>
                </a:lnTo>
                <a:lnTo>
                  <a:pt x="0" y="2844801"/>
                </a:lnTo>
                <a:cubicBezTo>
                  <a:pt x="2822" y="1905000"/>
                  <a:pt x="5645" y="965200"/>
                  <a:pt x="0" y="0"/>
                </a:cubicBezTo>
                <a:close/>
              </a:path>
            </a:pathLst>
          </a:custGeom>
          <a:solidFill>
            <a:srgbClr val="90C226">
              <a:alpha val="84999"/>
            </a:srgbClr>
          </a:solidFill>
          <a:ln w="9525">
            <a:noFill/>
            <a:round/>
            <a:headEnd/>
            <a:tailEnd/>
          </a:ln>
          <a:effectLst/>
        </p:spPr>
        <p:txBody>
          <a:bodyPr wrap="none" anchor="ctr"/>
          <a:lstStyle/>
          <a:p>
            <a:endParaRPr lang="pt-PT"/>
          </a:p>
        </p:txBody>
      </p:sp>
      <p:sp>
        <p:nvSpPr>
          <p:cNvPr id="10251" name="Rectangle 11"/>
          <p:cNvSpPr>
            <a:spLocks noGrp="1" noChangeArrowheads="1"/>
          </p:cNvSpPr>
          <p:nvPr>
            <p:ph type="title"/>
          </p:nvPr>
        </p:nvSpPr>
        <p:spPr bwMode="auto">
          <a:xfrm>
            <a:off x="677863" y="609600"/>
            <a:ext cx="8596312" cy="1319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título</a:t>
            </a:r>
          </a:p>
        </p:txBody>
      </p:sp>
      <p:sp>
        <p:nvSpPr>
          <p:cNvPr id="10252" name="Rectangle 12"/>
          <p:cNvSpPr>
            <a:spLocks noGrp="1" noChangeArrowheads="1"/>
          </p:cNvSpPr>
          <p:nvPr>
            <p:ph type="body" idx="1"/>
          </p:nvPr>
        </p:nvSpPr>
        <p:spPr bwMode="auto">
          <a:xfrm>
            <a:off x="677863" y="2160588"/>
            <a:ext cx="8596312" cy="3879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destaque</a:t>
            </a:r>
          </a:p>
          <a:p>
            <a:pPr lvl="1"/>
            <a:r>
              <a:rPr lang="en-GB" smtClean="0"/>
              <a:t>Segundo nível de destaque</a:t>
            </a:r>
          </a:p>
          <a:p>
            <a:pPr lvl="2"/>
            <a:r>
              <a:rPr lang="en-GB" smtClean="0"/>
              <a:t>Terceiro nível de destaque</a:t>
            </a:r>
          </a:p>
          <a:p>
            <a:pPr lvl="3"/>
            <a:r>
              <a:rPr lang="en-GB" smtClean="0"/>
              <a:t>Quarto nível de destaque</a:t>
            </a:r>
          </a:p>
          <a:p>
            <a:pPr lvl="4"/>
            <a:r>
              <a:rPr lang="en-GB" smtClean="0"/>
              <a:t>Quinto nível de destaque</a:t>
            </a:r>
          </a:p>
          <a:p>
            <a:pPr lvl="4"/>
            <a:r>
              <a:rPr lang="en-GB" smtClean="0"/>
              <a:t>Sexto nível de destaque</a:t>
            </a:r>
          </a:p>
          <a:p>
            <a:pPr lvl="4"/>
            <a:r>
              <a:rPr lang="en-GB" smtClean="0"/>
              <a:t>Sétimo nível de destaque</a:t>
            </a:r>
          </a:p>
          <a:p>
            <a:pPr lvl="4"/>
            <a:r>
              <a:rPr lang="en-GB" smtClean="0"/>
              <a:t>Oitavo nível de destaque</a:t>
            </a:r>
          </a:p>
          <a:p>
            <a:pPr lvl="4"/>
            <a:r>
              <a:rPr lang="en-GB" smtClean="0"/>
              <a:t>Nono nível de destaque</a:t>
            </a:r>
          </a:p>
        </p:txBody>
      </p:sp>
      <p:sp>
        <p:nvSpPr>
          <p:cNvPr id="10253" name="Rectangle 13"/>
          <p:cNvSpPr>
            <a:spLocks noGrp="1" noChangeArrowheads="1"/>
          </p:cNvSpPr>
          <p:nvPr>
            <p:ph type="dt"/>
          </p:nvPr>
        </p:nvSpPr>
        <p:spPr bwMode="auto">
          <a:xfrm>
            <a:off x="7207250" y="6040438"/>
            <a:ext cx="909638"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Lst>
              <a:defRPr sz="900">
                <a:solidFill>
                  <a:srgbClr val="898989"/>
                </a:solidFill>
                <a:latin typeface="+mn-lt"/>
                <a:cs typeface="Arial Unicode MS" charset="0"/>
              </a:defRPr>
            </a:lvl1pPr>
          </a:lstStyle>
          <a:p>
            <a:r>
              <a:rPr lang="pt-PT"/>
              <a:t>29-10-13</a:t>
            </a:r>
          </a:p>
        </p:txBody>
      </p:sp>
      <p:sp>
        <p:nvSpPr>
          <p:cNvPr id="10254" name="Text Box 14"/>
          <p:cNvSpPr txBox="1">
            <a:spLocks noChangeArrowheads="1"/>
          </p:cNvSpPr>
          <p:nvPr/>
        </p:nvSpPr>
        <p:spPr bwMode="auto">
          <a:xfrm>
            <a:off x="677863" y="6040438"/>
            <a:ext cx="6299200" cy="365125"/>
          </a:xfrm>
          <a:prstGeom prst="rect">
            <a:avLst/>
          </a:prstGeom>
          <a:noFill/>
          <a:ln w="9525">
            <a:noFill/>
            <a:round/>
            <a:headEnd/>
            <a:tailEnd/>
          </a:ln>
          <a:effectLst/>
        </p:spPr>
        <p:txBody>
          <a:bodyPr wrap="none" anchor="ctr"/>
          <a:lstStyle/>
          <a:p>
            <a:endParaRPr lang="pt-PT"/>
          </a:p>
        </p:txBody>
      </p:sp>
      <p:sp>
        <p:nvSpPr>
          <p:cNvPr id="10255" name="Rectangle 15"/>
          <p:cNvSpPr>
            <a:spLocks noGrp="1" noChangeArrowheads="1"/>
          </p:cNvSpPr>
          <p:nvPr>
            <p:ph type="sldNum"/>
          </p:nvPr>
        </p:nvSpPr>
        <p:spPr bwMode="auto">
          <a:xfrm>
            <a:off x="8593138" y="6040438"/>
            <a:ext cx="681037"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defRPr sz="900">
                <a:solidFill>
                  <a:srgbClr val="90C226"/>
                </a:solidFill>
                <a:latin typeface="+mn-lt"/>
                <a:cs typeface="Arial Unicode MS" charset="0"/>
              </a:defRPr>
            </a:lvl1pPr>
          </a:lstStyle>
          <a:p>
            <a:fld id="{135AAC78-B57B-4941-9AE6-CFCF1033F09D}" type="slidenum">
              <a:rPr lang="pt-PT"/>
              <a:pPr/>
              <a:t>‹nº›</a:t>
            </a:fld>
            <a:endParaRPr lang="pt-PT"/>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9pPr>
    </p:titleStyle>
    <p:bodyStyle>
      <a:lvl1pPr marL="342900" indent="-342900" algn="l" defTabSz="449263" rtl="0" eaLnBrk="0" fontAlgn="base" hangingPunct="0">
        <a:spcBef>
          <a:spcPts val="400"/>
        </a:spcBef>
        <a:spcAft>
          <a:spcPts val="600"/>
        </a:spcAft>
        <a:buClr>
          <a:srgbClr val="000000"/>
        </a:buClr>
        <a:buSzPct val="100000"/>
        <a:buFont typeface="Times New Roman" pitchFamily="16" charset="0"/>
        <a:defRPr>
          <a:solidFill>
            <a:srgbClr val="404040"/>
          </a:solidFill>
          <a:latin typeface="+mn-lt"/>
          <a:ea typeface="+mn-ea"/>
          <a:cs typeface="+mn-cs"/>
        </a:defRPr>
      </a:lvl1pPr>
      <a:lvl2pPr marL="742950" indent="-285750" algn="l" defTabSz="449263" rtl="0" eaLnBrk="0" fontAlgn="base" hangingPunct="0">
        <a:spcBef>
          <a:spcPts val="400"/>
        </a:spcBef>
        <a:spcAft>
          <a:spcPts val="600"/>
        </a:spcAft>
        <a:buClr>
          <a:srgbClr val="000000"/>
        </a:buClr>
        <a:buSzPct val="100000"/>
        <a:buFont typeface="Times New Roman" pitchFamily="16" charset="0"/>
        <a:defRPr sz="1600">
          <a:solidFill>
            <a:srgbClr val="404040"/>
          </a:solidFill>
          <a:latin typeface="+mn-lt"/>
          <a:ea typeface="+mn-ea"/>
          <a:cs typeface="+mn-cs"/>
        </a:defRPr>
      </a:lvl2pPr>
      <a:lvl3pPr marL="1143000" indent="-228600" algn="l" defTabSz="449263" rtl="0" eaLnBrk="0" fontAlgn="base" hangingPunct="0">
        <a:spcBef>
          <a:spcPts val="300"/>
        </a:spcBef>
        <a:spcAft>
          <a:spcPts val="600"/>
        </a:spcAft>
        <a:buClr>
          <a:srgbClr val="000000"/>
        </a:buClr>
        <a:buSzPct val="100000"/>
        <a:buFont typeface="Times New Roman" pitchFamily="16" charset="0"/>
        <a:defRPr sz="1400">
          <a:solidFill>
            <a:srgbClr val="404040"/>
          </a:solidFill>
          <a:latin typeface="+mn-lt"/>
          <a:ea typeface="+mn-ea"/>
          <a:cs typeface="+mn-cs"/>
        </a:defRPr>
      </a:lvl3pPr>
      <a:lvl4pPr marL="1600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4pPr>
      <a:lvl5pPr marL="20574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5pPr>
      <a:lvl6pPr marL="25146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6pPr>
      <a:lvl7pPr marL="29718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7pPr>
      <a:lvl8pPr marL="34290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8pPr>
      <a:lvl9pPr marL="3886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1265" name="AutoShape 1"/>
          <p:cNvCxnSpPr>
            <a:cxnSpLocks noChangeShapeType="1"/>
          </p:cNvCxnSpPr>
          <p:nvPr/>
        </p:nvCxnSpPr>
        <p:spPr bwMode="auto">
          <a:xfrm flipV="1">
            <a:off x="7427913" y="3681413"/>
            <a:ext cx="4765675" cy="3176587"/>
          </a:xfrm>
          <a:prstGeom prst="bentConnector3">
            <a:avLst>
              <a:gd name="adj1" fmla="val 50000"/>
            </a:avLst>
          </a:prstGeom>
          <a:noFill/>
          <a:ln w="9525">
            <a:solidFill>
              <a:srgbClr val="000000"/>
            </a:solidFill>
            <a:round/>
            <a:headEnd/>
            <a:tailEnd/>
          </a:ln>
          <a:effectLst/>
        </p:spPr>
      </p:cxnSp>
      <p:cxnSp>
        <p:nvCxnSpPr>
          <p:cNvPr id="11266" name="AutoShape 2"/>
          <p:cNvCxnSpPr>
            <a:cxnSpLocks noChangeShapeType="1"/>
          </p:cNvCxnSpPr>
          <p:nvPr/>
        </p:nvCxnSpPr>
        <p:spPr bwMode="auto">
          <a:xfrm>
            <a:off x="9374188" y="0"/>
            <a:ext cx="1220787" cy="6858000"/>
          </a:xfrm>
          <a:prstGeom prst="bentConnector3">
            <a:avLst>
              <a:gd name="adj1" fmla="val 50000"/>
            </a:avLst>
          </a:prstGeom>
          <a:noFill/>
          <a:ln w="9525">
            <a:solidFill>
              <a:srgbClr val="000000"/>
            </a:solidFill>
            <a:round/>
            <a:headEnd/>
            <a:tailEnd/>
          </a:ln>
          <a:effectLst/>
        </p:spPr>
      </p:cxnSp>
      <p:sp>
        <p:nvSpPr>
          <p:cNvPr id="11267" name="Freeform 3"/>
          <p:cNvSpPr>
            <a:spLocks noChangeArrowheads="1"/>
          </p:cNvSpPr>
          <p:nvPr/>
        </p:nvSpPr>
        <p:spPr bwMode="auto">
          <a:xfrm>
            <a:off x="9188450" y="-7938"/>
            <a:ext cx="3006725" cy="6865938"/>
          </a:xfrm>
          <a:custGeom>
            <a:avLst/>
            <a:gdLst>
              <a:gd name="T0" fmla="*/ 1503363 w 3005667"/>
              <a:gd name="T1" fmla="*/ 0 h 6866467"/>
              <a:gd name="T2" fmla="*/ 3006725 w 3005667"/>
              <a:gd name="T3" fmla="*/ 3432969 h 6866467"/>
              <a:gd name="T4" fmla="*/ 1503363 w 3005667"/>
              <a:gd name="T5" fmla="*/ 6865938 h 6866467"/>
              <a:gd name="T6" fmla="*/ 0 w 3005667"/>
              <a:gd name="T7" fmla="*/ 3432969 h 6866467"/>
              <a:gd name="T8" fmla="*/ 2024247 w 3005667"/>
              <a:gd name="T9" fmla="*/ 8466 h 6866467"/>
              <a:gd name="T10" fmla="*/ 0 w 3005667"/>
              <a:gd name="T11" fmla="*/ 6865938 h 6866467"/>
              <a:gd name="T12" fmla="*/ 2998256 w 3005667"/>
              <a:gd name="T13" fmla="*/ 6857475 h 6866467"/>
              <a:gd name="T14" fmla="*/ 3006725 w 3005667"/>
              <a:gd name="T15" fmla="*/ 0 h 6866467"/>
              <a:gd name="T16" fmla="*/ 2024247 w 3005667"/>
              <a:gd name="T17" fmla="*/ 8466 h 6866467"/>
              <a:gd name="T18" fmla="*/ 0 w 3005667"/>
              <a:gd name="T19" fmla="*/ 0 h 6866467"/>
              <a:gd name="T20" fmla="*/ 3005667 w 30056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05667" h="6866467">
                <a:moveTo>
                  <a:pt x="2023534" y="8467"/>
                </a:moveTo>
                <a:lnTo>
                  <a:pt x="0" y="6866466"/>
                </a:lnTo>
                <a:lnTo>
                  <a:pt x="2997201" y="6858002"/>
                </a:lnTo>
                <a:cubicBezTo>
                  <a:pt x="3000023" y="4572002"/>
                  <a:pt x="3002845" y="2286001"/>
                  <a:pt x="3005667" y="0"/>
                </a:cubicBezTo>
                <a:lnTo>
                  <a:pt x="2023534" y="8467"/>
                </a:lnTo>
                <a:close/>
              </a:path>
            </a:pathLst>
          </a:custGeom>
          <a:solidFill>
            <a:srgbClr val="90C226">
              <a:alpha val="29999"/>
            </a:srgbClr>
          </a:solidFill>
          <a:ln w="9525">
            <a:noFill/>
            <a:round/>
            <a:headEnd/>
            <a:tailEnd/>
          </a:ln>
          <a:effectLst/>
        </p:spPr>
        <p:txBody>
          <a:bodyPr wrap="none" anchor="ctr"/>
          <a:lstStyle/>
          <a:p>
            <a:endParaRPr lang="pt-PT"/>
          </a:p>
        </p:txBody>
      </p:sp>
      <p:sp>
        <p:nvSpPr>
          <p:cNvPr id="11268" name="Freeform 4"/>
          <p:cNvSpPr>
            <a:spLocks noChangeArrowheads="1"/>
          </p:cNvSpPr>
          <p:nvPr/>
        </p:nvSpPr>
        <p:spPr bwMode="auto">
          <a:xfrm>
            <a:off x="9604375" y="-7938"/>
            <a:ext cx="2590800" cy="6865938"/>
          </a:xfrm>
          <a:custGeom>
            <a:avLst/>
            <a:gdLst>
              <a:gd name="T0" fmla="*/ 1295400 w 2590800"/>
              <a:gd name="T1" fmla="*/ 0 h 6866467"/>
              <a:gd name="T2" fmla="*/ 2590800 w 2590800"/>
              <a:gd name="T3" fmla="*/ 3432969 h 6866467"/>
              <a:gd name="T4" fmla="*/ 1295400 w 2590800"/>
              <a:gd name="T5" fmla="*/ 6865938 h 6866467"/>
              <a:gd name="T6" fmla="*/ 0 w 2590800"/>
              <a:gd name="T7" fmla="*/ 3432969 h 6866467"/>
              <a:gd name="T8" fmla="*/ 0 w 2590800"/>
              <a:gd name="T9" fmla="*/ 0 h 6866467"/>
              <a:gd name="T10" fmla="*/ 1202267 w 2590800"/>
              <a:gd name="T11" fmla="*/ 6865938 h 6866467"/>
              <a:gd name="T12" fmla="*/ 2590800 w 2590800"/>
              <a:gd name="T13" fmla="*/ 6865938 h 6866467"/>
              <a:gd name="T14" fmla="*/ 2582332 w 2590800"/>
              <a:gd name="T15" fmla="*/ 0 h 6866467"/>
              <a:gd name="T16" fmla="*/ 0 w 2590800"/>
              <a:gd name="T17" fmla="*/ 0 h 6866467"/>
              <a:gd name="T18" fmla="*/ 0 w 2590800"/>
              <a:gd name="T19" fmla="*/ 0 h 6866467"/>
              <a:gd name="T20" fmla="*/ 2590800 w 2590800"/>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590800" h="6866467">
                <a:moveTo>
                  <a:pt x="0" y="0"/>
                </a:moveTo>
                <a:lnTo>
                  <a:pt x="1202267" y="6866466"/>
                </a:lnTo>
                <a:lnTo>
                  <a:pt x="2590801" y="6866466"/>
                </a:lnTo>
                <a:cubicBezTo>
                  <a:pt x="2587979" y="4577646"/>
                  <a:pt x="2585155" y="2288823"/>
                  <a:pt x="2582333" y="0"/>
                </a:cubicBezTo>
                <a:lnTo>
                  <a:pt x="0" y="0"/>
                </a:lnTo>
                <a:close/>
              </a:path>
            </a:pathLst>
          </a:custGeom>
          <a:solidFill>
            <a:srgbClr val="90C226">
              <a:alpha val="20000"/>
            </a:srgbClr>
          </a:solidFill>
          <a:ln w="9525">
            <a:noFill/>
            <a:round/>
            <a:headEnd/>
            <a:tailEnd/>
          </a:ln>
          <a:effectLst/>
        </p:spPr>
        <p:txBody>
          <a:bodyPr wrap="none" anchor="ctr"/>
          <a:lstStyle/>
          <a:p>
            <a:endParaRPr lang="pt-PT"/>
          </a:p>
        </p:txBody>
      </p:sp>
      <p:sp>
        <p:nvSpPr>
          <p:cNvPr id="11269" name="Freeform 5"/>
          <p:cNvSpPr>
            <a:spLocks noChangeArrowheads="1"/>
          </p:cNvSpPr>
          <p:nvPr/>
        </p:nvSpPr>
        <p:spPr bwMode="auto">
          <a:xfrm>
            <a:off x="8934450" y="3048000"/>
            <a:ext cx="3260725" cy="3810000"/>
          </a:xfrm>
          <a:custGeom>
            <a:avLst/>
            <a:gdLst>
              <a:gd name="T0" fmla="*/ 1630363 w 3259667"/>
              <a:gd name="T1" fmla="*/ 0 h 3810000"/>
              <a:gd name="T2" fmla="*/ 3260725 w 3259667"/>
              <a:gd name="T3" fmla="*/ 1905000 h 3810000"/>
              <a:gd name="T4" fmla="*/ 1630363 w 3259667"/>
              <a:gd name="T5" fmla="*/ 3810000 h 3810000"/>
              <a:gd name="T6" fmla="*/ 0 w 3259667"/>
              <a:gd name="T7" fmla="*/ 1905000 h 3810000"/>
              <a:gd name="T8" fmla="*/ 0 w 3259667"/>
              <a:gd name="T9" fmla="*/ 3810000 h 3810000"/>
              <a:gd name="T10" fmla="*/ 3252256 w 3259667"/>
              <a:gd name="T11" fmla="*/ 0 h 3810000"/>
              <a:gd name="T12" fmla="*/ 3260725 w 3259667"/>
              <a:gd name="T13" fmla="*/ 3810000 h 3810000"/>
              <a:gd name="T14" fmla="*/ 0 w 3259667"/>
              <a:gd name="T15" fmla="*/ 3810000 h 3810000"/>
              <a:gd name="T16" fmla="*/ 0 w 3259667"/>
              <a:gd name="T17" fmla="*/ 0 h 3810000"/>
              <a:gd name="T18" fmla="*/ 3259667 w 3259667"/>
              <a:gd name="T19" fmla="*/ 3810000 h 381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3259667" h="3810000">
                <a:moveTo>
                  <a:pt x="0" y="3810001"/>
                </a:moveTo>
                <a:lnTo>
                  <a:pt x="3251201" y="0"/>
                </a:lnTo>
                <a:cubicBezTo>
                  <a:pt x="3254023" y="1270000"/>
                  <a:pt x="3256845" y="2540001"/>
                  <a:pt x="3259667" y="3810001"/>
                </a:cubicBezTo>
                <a:lnTo>
                  <a:pt x="0" y="3810001"/>
                </a:lnTo>
                <a:close/>
              </a:path>
            </a:pathLst>
          </a:custGeom>
          <a:solidFill>
            <a:srgbClr val="54A021">
              <a:alpha val="71999"/>
            </a:srgbClr>
          </a:solidFill>
          <a:ln w="9525">
            <a:noFill/>
            <a:round/>
            <a:headEnd/>
            <a:tailEnd/>
          </a:ln>
          <a:effectLst/>
        </p:spPr>
        <p:txBody>
          <a:bodyPr wrap="none" anchor="ctr"/>
          <a:lstStyle/>
          <a:p>
            <a:endParaRPr lang="pt-PT"/>
          </a:p>
        </p:txBody>
      </p:sp>
      <p:sp>
        <p:nvSpPr>
          <p:cNvPr id="11270" name="Freeform 6"/>
          <p:cNvSpPr>
            <a:spLocks noChangeArrowheads="1"/>
          </p:cNvSpPr>
          <p:nvPr/>
        </p:nvSpPr>
        <p:spPr bwMode="auto">
          <a:xfrm>
            <a:off x="9340850" y="-7938"/>
            <a:ext cx="2854325" cy="6865938"/>
          </a:xfrm>
          <a:custGeom>
            <a:avLst/>
            <a:gdLst>
              <a:gd name="T0" fmla="*/ 1427163 w 2853267"/>
              <a:gd name="T1" fmla="*/ 0 h 6866467"/>
              <a:gd name="T2" fmla="*/ 2854325 w 2853267"/>
              <a:gd name="T3" fmla="*/ 3432969 h 6866467"/>
              <a:gd name="T4" fmla="*/ 1427163 w 2853267"/>
              <a:gd name="T5" fmla="*/ 6865938 h 6866467"/>
              <a:gd name="T6" fmla="*/ 0 w 2853267"/>
              <a:gd name="T7" fmla="*/ 3432969 h 6866467"/>
              <a:gd name="T8" fmla="*/ 0 w 2853267"/>
              <a:gd name="T9" fmla="*/ 0 h 6866467"/>
              <a:gd name="T10" fmla="*/ 2473184 w 2853267"/>
              <a:gd name="T11" fmla="*/ 6865938 h 6866467"/>
              <a:gd name="T12" fmla="*/ 2854325 w 2853267"/>
              <a:gd name="T13" fmla="*/ 6857475 h 6866467"/>
              <a:gd name="T14" fmla="*/ 2854325 w 2853267"/>
              <a:gd name="T15" fmla="*/ 0 h 6866467"/>
              <a:gd name="T16" fmla="*/ 0 w 2853267"/>
              <a:gd name="T17" fmla="*/ 0 h 6866467"/>
              <a:gd name="T18" fmla="*/ 0 w 2853267"/>
              <a:gd name="T19" fmla="*/ 0 h 6866467"/>
              <a:gd name="T20" fmla="*/ 2853267 w 28532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853267" h="6866467">
                <a:moveTo>
                  <a:pt x="0" y="0"/>
                </a:moveTo>
                <a:lnTo>
                  <a:pt x="2472267" y="6866466"/>
                </a:lnTo>
                <a:lnTo>
                  <a:pt x="2853267" y="6858002"/>
                </a:lnTo>
                <a:lnTo>
                  <a:pt x="2853267" y="0"/>
                </a:lnTo>
                <a:lnTo>
                  <a:pt x="0" y="0"/>
                </a:lnTo>
                <a:close/>
              </a:path>
            </a:pathLst>
          </a:custGeom>
          <a:solidFill>
            <a:srgbClr val="3F7819">
              <a:alpha val="70000"/>
            </a:srgbClr>
          </a:solidFill>
          <a:ln w="9525">
            <a:noFill/>
            <a:round/>
            <a:headEnd/>
            <a:tailEnd/>
          </a:ln>
          <a:effectLst/>
        </p:spPr>
        <p:txBody>
          <a:bodyPr wrap="none" anchor="ctr"/>
          <a:lstStyle/>
          <a:p>
            <a:endParaRPr lang="pt-PT"/>
          </a:p>
        </p:txBody>
      </p:sp>
      <p:sp>
        <p:nvSpPr>
          <p:cNvPr id="11271" name="Freeform 7"/>
          <p:cNvSpPr>
            <a:spLocks noChangeArrowheads="1"/>
          </p:cNvSpPr>
          <p:nvPr/>
        </p:nvSpPr>
        <p:spPr bwMode="auto">
          <a:xfrm>
            <a:off x="10907713" y="-7938"/>
            <a:ext cx="1287462" cy="6865938"/>
          </a:xfrm>
          <a:custGeom>
            <a:avLst/>
            <a:gdLst>
              <a:gd name="T0" fmla="*/ 643731 w 1286933"/>
              <a:gd name="T1" fmla="*/ 0 h 6866467"/>
              <a:gd name="T2" fmla="*/ 1287462 w 1286933"/>
              <a:gd name="T3" fmla="*/ 3432969 h 6866467"/>
              <a:gd name="T4" fmla="*/ 643731 w 1286933"/>
              <a:gd name="T5" fmla="*/ 6865938 h 6866467"/>
              <a:gd name="T6" fmla="*/ 0 w 1286933"/>
              <a:gd name="T7" fmla="*/ 3432969 h 6866467"/>
              <a:gd name="T8" fmla="*/ 1016417 w 1286933"/>
              <a:gd name="T9" fmla="*/ 0 h 6866467"/>
              <a:gd name="T10" fmla="*/ 0 w 1286933"/>
              <a:gd name="T11" fmla="*/ 6865938 h 6866467"/>
              <a:gd name="T12" fmla="*/ 1287462 w 1286933"/>
              <a:gd name="T13" fmla="*/ 6865938 h 6866467"/>
              <a:gd name="T14" fmla="*/ 1278992 w 1286933"/>
              <a:gd name="T15" fmla="*/ 0 h 6866467"/>
              <a:gd name="T16" fmla="*/ 1016417 w 1286933"/>
              <a:gd name="T17" fmla="*/ 0 h 6866467"/>
              <a:gd name="T18" fmla="*/ 0 w 1286933"/>
              <a:gd name="T19" fmla="*/ 0 h 6866467"/>
              <a:gd name="T20" fmla="*/ 1286933 w 1286933"/>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86933" h="6866467">
                <a:moveTo>
                  <a:pt x="1016000" y="0"/>
                </a:moveTo>
                <a:lnTo>
                  <a:pt x="0" y="6866466"/>
                </a:lnTo>
                <a:lnTo>
                  <a:pt x="1286933" y="6866466"/>
                </a:lnTo>
                <a:cubicBezTo>
                  <a:pt x="1284111" y="4577646"/>
                  <a:pt x="1281288" y="2288823"/>
                  <a:pt x="1278466" y="0"/>
                </a:cubicBezTo>
                <a:lnTo>
                  <a:pt x="1016000" y="0"/>
                </a:lnTo>
                <a:close/>
              </a:path>
            </a:pathLst>
          </a:custGeom>
          <a:solidFill>
            <a:srgbClr val="C0E474">
              <a:alpha val="70000"/>
            </a:srgbClr>
          </a:solidFill>
          <a:ln w="9525">
            <a:noFill/>
            <a:round/>
            <a:headEnd/>
            <a:tailEnd/>
          </a:ln>
          <a:effectLst/>
        </p:spPr>
        <p:txBody>
          <a:bodyPr wrap="none" anchor="ctr"/>
          <a:lstStyle/>
          <a:p>
            <a:endParaRPr lang="pt-PT"/>
          </a:p>
        </p:txBody>
      </p:sp>
      <p:sp>
        <p:nvSpPr>
          <p:cNvPr id="11272" name="Freeform 8"/>
          <p:cNvSpPr>
            <a:spLocks noChangeArrowheads="1"/>
          </p:cNvSpPr>
          <p:nvPr/>
        </p:nvSpPr>
        <p:spPr bwMode="auto">
          <a:xfrm>
            <a:off x="10941050" y="-7938"/>
            <a:ext cx="1271588" cy="6865938"/>
          </a:xfrm>
          <a:custGeom>
            <a:avLst/>
            <a:gdLst>
              <a:gd name="T0" fmla="*/ 635794 w 1270244"/>
              <a:gd name="T1" fmla="*/ 0 h 6866467"/>
              <a:gd name="T2" fmla="*/ 1271588 w 1270244"/>
              <a:gd name="T3" fmla="*/ 3432969 h 6866467"/>
              <a:gd name="T4" fmla="*/ 635794 w 1270244"/>
              <a:gd name="T5" fmla="*/ 6865938 h 6866467"/>
              <a:gd name="T6" fmla="*/ 0 w 1270244"/>
              <a:gd name="T7" fmla="*/ 3432969 h 6866467"/>
              <a:gd name="T8" fmla="*/ 0 w 1270244"/>
              <a:gd name="T9" fmla="*/ 0 h 6866467"/>
              <a:gd name="T10" fmla="*/ 1118783 w 1270244"/>
              <a:gd name="T11" fmla="*/ 6865938 h 6866467"/>
              <a:gd name="T12" fmla="*/ 1271344 w 1270244"/>
              <a:gd name="T13" fmla="*/ 6865938 h 6866467"/>
              <a:gd name="T14" fmla="*/ 1254393 w 1270244"/>
              <a:gd name="T15" fmla="*/ 0 h 6866467"/>
              <a:gd name="T16" fmla="*/ 0 w 1270244"/>
              <a:gd name="T17" fmla="*/ 0 h 6866467"/>
              <a:gd name="T18" fmla="*/ 0 w 1270244"/>
              <a:gd name="T19" fmla="*/ 0 h 6866467"/>
              <a:gd name="T20" fmla="*/ 1270244 w 1270244"/>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70244" h="6866467">
                <a:moveTo>
                  <a:pt x="0" y="0"/>
                </a:moveTo>
                <a:lnTo>
                  <a:pt x="1117600" y="6866466"/>
                </a:lnTo>
                <a:lnTo>
                  <a:pt x="1270000" y="6866466"/>
                </a:lnTo>
                <a:cubicBezTo>
                  <a:pt x="1272822" y="4574822"/>
                  <a:pt x="1250245" y="2291645"/>
                  <a:pt x="1253067" y="0"/>
                </a:cubicBezTo>
                <a:lnTo>
                  <a:pt x="0" y="0"/>
                </a:lnTo>
                <a:close/>
              </a:path>
            </a:pathLst>
          </a:custGeom>
          <a:solidFill>
            <a:srgbClr val="90C226">
              <a:alpha val="64999"/>
            </a:srgbClr>
          </a:solidFill>
          <a:ln w="9525">
            <a:noFill/>
            <a:round/>
            <a:headEnd/>
            <a:tailEnd/>
          </a:ln>
          <a:effectLst/>
        </p:spPr>
        <p:txBody>
          <a:bodyPr wrap="none" anchor="ctr"/>
          <a:lstStyle/>
          <a:p>
            <a:endParaRPr lang="pt-PT"/>
          </a:p>
        </p:txBody>
      </p:sp>
      <p:sp>
        <p:nvSpPr>
          <p:cNvPr id="11273" name="Freeform 9"/>
          <p:cNvSpPr>
            <a:spLocks noChangeArrowheads="1"/>
          </p:cNvSpPr>
          <p:nvPr/>
        </p:nvSpPr>
        <p:spPr bwMode="auto">
          <a:xfrm>
            <a:off x="10374313" y="3589338"/>
            <a:ext cx="1820862" cy="3268662"/>
          </a:xfrm>
          <a:custGeom>
            <a:avLst/>
            <a:gdLst>
              <a:gd name="T0" fmla="*/ 910431 w 1820333"/>
              <a:gd name="T1" fmla="*/ 0 h 3268133"/>
              <a:gd name="T2" fmla="*/ 1820862 w 1820333"/>
              <a:gd name="T3" fmla="*/ 1634331 h 3268133"/>
              <a:gd name="T4" fmla="*/ 910431 w 1820333"/>
              <a:gd name="T5" fmla="*/ 3268662 h 3268133"/>
              <a:gd name="T6" fmla="*/ 0 w 1820333"/>
              <a:gd name="T7" fmla="*/ 1634331 h 3268133"/>
              <a:gd name="T8" fmla="*/ 0 w 1820333"/>
              <a:gd name="T9" fmla="*/ 3268662 h 3268133"/>
              <a:gd name="T10" fmla="*/ 1812393 w 1820333"/>
              <a:gd name="T11" fmla="*/ 0 h 3268133"/>
              <a:gd name="T12" fmla="*/ 1820862 w 1820333"/>
              <a:gd name="T13" fmla="*/ 3260195 h 3268133"/>
              <a:gd name="T14" fmla="*/ 0 w 1820333"/>
              <a:gd name="T15" fmla="*/ 3268662 h 3268133"/>
              <a:gd name="T16" fmla="*/ 0 w 1820333"/>
              <a:gd name="T17" fmla="*/ 0 h 3268133"/>
              <a:gd name="T18" fmla="*/ 1820333 w 1820333"/>
              <a:gd name="T19" fmla="*/ 3268133 h 3268133"/>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820333" h="3268133">
                <a:moveTo>
                  <a:pt x="0" y="3268133"/>
                </a:moveTo>
                <a:lnTo>
                  <a:pt x="1811866" y="0"/>
                </a:lnTo>
                <a:cubicBezTo>
                  <a:pt x="1814688" y="1086555"/>
                  <a:pt x="1817511" y="2173111"/>
                  <a:pt x="1820333" y="3259667"/>
                </a:cubicBezTo>
                <a:lnTo>
                  <a:pt x="0" y="3268133"/>
                </a:lnTo>
                <a:close/>
              </a:path>
            </a:pathLst>
          </a:custGeom>
          <a:solidFill>
            <a:srgbClr val="90C226">
              <a:alpha val="79999"/>
            </a:srgbClr>
          </a:solidFill>
          <a:ln w="9525">
            <a:noFill/>
            <a:round/>
            <a:headEnd/>
            <a:tailEnd/>
          </a:ln>
          <a:effectLst/>
        </p:spPr>
        <p:txBody>
          <a:bodyPr wrap="none" anchor="ctr"/>
          <a:lstStyle/>
          <a:p>
            <a:endParaRPr lang="pt-PT"/>
          </a:p>
        </p:txBody>
      </p:sp>
      <p:sp>
        <p:nvSpPr>
          <p:cNvPr id="11274" name="Freeform 10"/>
          <p:cNvSpPr>
            <a:spLocks noChangeArrowheads="1"/>
          </p:cNvSpPr>
          <p:nvPr/>
        </p:nvSpPr>
        <p:spPr bwMode="auto">
          <a:xfrm>
            <a:off x="-7938" y="4013200"/>
            <a:ext cx="457201" cy="2852738"/>
          </a:xfrm>
          <a:custGeom>
            <a:avLst/>
            <a:gdLst>
              <a:gd name="T0" fmla="*/ 228601 w 457200"/>
              <a:gd name="T1" fmla="*/ 0 h 2853267"/>
              <a:gd name="T2" fmla="*/ 457201 w 457200"/>
              <a:gd name="T3" fmla="*/ 1426369 h 2853267"/>
              <a:gd name="T4" fmla="*/ 228601 w 457200"/>
              <a:gd name="T5" fmla="*/ 2852738 h 2853267"/>
              <a:gd name="T6" fmla="*/ 0 w 457200"/>
              <a:gd name="T7" fmla="*/ 1426369 h 2853267"/>
              <a:gd name="T8" fmla="*/ 0 w 457200"/>
              <a:gd name="T9" fmla="*/ 0 h 2853267"/>
              <a:gd name="T10" fmla="*/ 457201 w 457200"/>
              <a:gd name="T11" fmla="*/ 2852738 h 2853267"/>
              <a:gd name="T12" fmla="*/ 0 w 457200"/>
              <a:gd name="T13" fmla="*/ 2844274 h 2853267"/>
              <a:gd name="T14" fmla="*/ 0 w 457200"/>
              <a:gd name="T15" fmla="*/ 0 h 2853267"/>
              <a:gd name="T16" fmla="*/ 0 w 457200"/>
              <a:gd name="T17" fmla="*/ 0 h 2853267"/>
              <a:gd name="T18" fmla="*/ 457200 w 457200"/>
              <a:gd name="T19" fmla="*/ 2853267 h 2853267"/>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57200" h="2853267">
                <a:moveTo>
                  <a:pt x="0" y="0"/>
                </a:moveTo>
                <a:lnTo>
                  <a:pt x="457200" y="2853267"/>
                </a:lnTo>
                <a:lnTo>
                  <a:pt x="0" y="2844801"/>
                </a:lnTo>
                <a:cubicBezTo>
                  <a:pt x="2822" y="1905000"/>
                  <a:pt x="5645" y="965200"/>
                  <a:pt x="0" y="0"/>
                </a:cubicBezTo>
                <a:close/>
              </a:path>
            </a:pathLst>
          </a:custGeom>
          <a:solidFill>
            <a:srgbClr val="90C226">
              <a:alpha val="84999"/>
            </a:srgbClr>
          </a:solidFill>
          <a:ln w="9525">
            <a:noFill/>
            <a:round/>
            <a:headEnd/>
            <a:tailEnd/>
          </a:ln>
          <a:effectLst/>
        </p:spPr>
        <p:txBody>
          <a:bodyPr wrap="none" anchor="ctr"/>
          <a:lstStyle/>
          <a:p>
            <a:endParaRPr lang="pt-PT"/>
          </a:p>
        </p:txBody>
      </p:sp>
      <p:sp>
        <p:nvSpPr>
          <p:cNvPr id="11275" name="Rectangle 11"/>
          <p:cNvSpPr>
            <a:spLocks noGrp="1" noChangeArrowheads="1"/>
          </p:cNvSpPr>
          <p:nvPr>
            <p:ph type="title"/>
          </p:nvPr>
        </p:nvSpPr>
        <p:spPr bwMode="auto">
          <a:xfrm>
            <a:off x="677863" y="609600"/>
            <a:ext cx="8596312" cy="1319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título</a:t>
            </a:r>
          </a:p>
        </p:txBody>
      </p:sp>
      <p:sp>
        <p:nvSpPr>
          <p:cNvPr id="11276" name="Rectangle 12"/>
          <p:cNvSpPr>
            <a:spLocks noGrp="1" noChangeArrowheads="1"/>
          </p:cNvSpPr>
          <p:nvPr>
            <p:ph type="body" idx="1"/>
          </p:nvPr>
        </p:nvSpPr>
        <p:spPr bwMode="auto">
          <a:xfrm>
            <a:off x="677863" y="2160588"/>
            <a:ext cx="8596312" cy="3879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destaque</a:t>
            </a:r>
          </a:p>
          <a:p>
            <a:pPr lvl="1"/>
            <a:r>
              <a:rPr lang="en-GB" smtClean="0"/>
              <a:t>Segundo nível de destaque</a:t>
            </a:r>
          </a:p>
          <a:p>
            <a:pPr lvl="2"/>
            <a:r>
              <a:rPr lang="en-GB" smtClean="0"/>
              <a:t>Terceiro nível de destaque</a:t>
            </a:r>
          </a:p>
          <a:p>
            <a:pPr lvl="3"/>
            <a:r>
              <a:rPr lang="en-GB" smtClean="0"/>
              <a:t>Quarto nível de destaque</a:t>
            </a:r>
          </a:p>
          <a:p>
            <a:pPr lvl="4"/>
            <a:r>
              <a:rPr lang="en-GB" smtClean="0"/>
              <a:t>Quinto nível de destaque</a:t>
            </a:r>
          </a:p>
          <a:p>
            <a:pPr lvl="4"/>
            <a:r>
              <a:rPr lang="en-GB" smtClean="0"/>
              <a:t>Sexto nível de destaque</a:t>
            </a:r>
          </a:p>
          <a:p>
            <a:pPr lvl="4"/>
            <a:r>
              <a:rPr lang="en-GB" smtClean="0"/>
              <a:t>Sétimo nível de destaque</a:t>
            </a:r>
          </a:p>
          <a:p>
            <a:pPr lvl="4"/>
            <a:r>
              <a:rPr lang="en-GB" smtClean="0"/>
              <a:t>Oitavo nível de destaque</a:t>
            </a:r>
          </a:p>
          <a:p>
            <a:pPr lvl="4"/>
            <a:r>
              <a:rPr lang="en-GB" smtClean="0"/>
              <a:t>Nono nível de destaque</a:t>
            </a:r>
          </a:p>
        </p:txBody>
      </p:sp>
      <p:sp>
        <p:nvSpPr>
          <p:cNvPr id="11277" name="Rectangle 13"/>
          <p:cNvSpPr>
            <a:spLocks noGrp="1" noChangeArrowheads="1"/>
          </p:cNvSpPr>
          <p:nvPr>
            <p:ph type="dt"/>
          </p:nvPr>
        </p:nvSpPr>
        <p:spPr bwMode="auto">
          <a:xfrm>
            <a:off x="7207250" y="6040438"/>
            <a:ext cx="909638"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Lst>
              <a:defRPr sz="900">
                <a:solidFill>
                  <a:srgbClr val="898989"/>
                </a:solidFill>
                <a:latin typeface="+mn-lt"/>
                <a:cs typeface="Arial Unicode MS" charset="0"/>
              </a:defRPr>
            </a:lvl1pPr>
          </a:lstStyle>
          <a:p>
            <a:r>
              <a:rPr lang="pt-PT"/>
              <a:t>29-10-13</a:t>
            </a:r>
          </a:p>
        </p:txBody>
      </p:sp>
      <p:sp>
        <p:nvSpPr>
          <p:cNvPr id="11278" name="Text Box 14"/>
          <p:cNvSpPr txBox="1">
            <a:spLocks noChangeArrowheads="1"/>
          </p:cNvSpPr>
          <p:nvPr/>
        </p:nvSpPr>
        <p:spPr bwMode="auto">
          <a:xfrm>
            <a:off x="677863" y="6040438"/>
            <a:ext cx="6299200" cy="365125"/>
          </a:xfrm>
          <a:prstGeom prst="rect">
            <a:avLst/>
          </a:prstGeom>
          <a:noFill/>
          <a:ln w="9525">
            <a:noFill/>
            <a:round/>
            <a:headEnd/>
            <a:tailEnd/>
          </a:ln>
          <a:effectLst/>
        </p:spPr>
        <p:txBody>
          <a:bodyPr wrap="none" anchor="ctr"/>
          <a:lstStyle/>
          <a:p>
            <a:endParaRPr lang="pt-PT"/>
          </a:p>
        </p:txBody>
      </p:sp>
      <p:sp>
        <p:nvSpPr>
          <p:cNvPr id="11279" name="Rectangle 15"/>
          <p:cNvSpPr>
            <a:spLocks noGrp="1" noChangeArrowheads="1"/>
          </p:cNvSpPr>
          <p:nvPr>
            <p:ph type="sldNum"/>
          </p:nvPr>
        </p:nvSpPr>
        <p:spPr bwMode="auto">
          <a:xfrm>
            <a:off x="8593138" y="6040438"/>
            <a:ext cx="681037"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defRPr sz="900">
                <a:solidFill>
                  <a:srgbClr val="90C226"/>
                </a:solidFill>
                <a:latin typeface="+mn-lt"/>
                <a:cs typeface="Arial Unicode MS" charset="0"/>
              </a:defRPr>
            </a:lvl1pPr>
          </a:lstStyle>
          <a:p>
            <a:fld id="{5A4FE4F0-FDED-4428-A22E-E050B6F67757}" type="slidenum">
              <a:rPr lang="pt-PT"/>
              <a:pPr/>
              <a:t>‹nº›</a:t>
            </a:fld>
            <a:endParaRPr lang="pt-PT"/>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9pPr>
    </p:titleStyle>
    <p:bodyStyle>
      <a:lvl1pPr marL="342900" indent="-342900" algn="l" defTabSz="449263" rtl="0" eaLnBrk="0" fontAlgn="base" hangingPunct="0">
        <a:spcBef>
          <a:spcPts val="400"/>
        </a:spcBef>
        <a:spcAft>
          <a:spcPts val="600"/>
        </a:spcAft>
        <a:buClr>
          <a:srgbClr val="000000"/>
        </a:buClr>
        <a:buSzPct val="100000"/>
        <a:buFont typeface="Times New Roman" pitchFamily="16" charset="0"/>
        <a:defRPr>
          <a:solidFill>
            <a:srgbClr val="404040"/>
          </a:solidFill>
          <a:latin typeface="+mn-lt"/>
          <a:ea typeface="+mn-ea"/>
          <a:cs typeface="+mn-cs"/>
        </a:defRPr>
      </a:lvl1pPr>
      <a:lvl2pPr marL="742950" indent="-285750" algn="l" defTabSz="449263" rtl="0" eaLnBrk="0" fontAlgn="base" hangingPunct="0">
        <a:spcBef>
          <a:spcPts val="400"/>
        </a:spcBef>
        <a:spcAft>
          <a:spcPts val="600"/>
        </a:spcAft>
        <a:buClr>
          <a:srgbClr val="000000"/>
        </a:buClr>
        <a:buSzPct val="100000"/>
        <a:buFont typeface="Times New Roman" pitchFamily="16" charset="0"/>
        <a:defRPr sz="1600">
          <a:solidFill>
            <a:srgbClr val="404040"/>
          </a:solidFill>
          <a:latin typeface="+mn-lt"/>
          <a:ea typeface="+mn-ea"/>
          <a:cs typeface="+mn-cs"/>
        </a:defRPr>
      </a:lvl2pPr>
      <a:lvl3pPr marL="1143000" indent="-228600" algn="l" defTabSz="449263" rtl="0" eaLnBrk="0" fontAlgn="base" hangingPunct="0">
        <a:spcBef>
          <a:spcPts val="300"/>
        </a:spcBef>
        <a:spcAft>
          <a:spcPts val="600"/>
        </a:spcAft>
        <a:buClr>
          <a:srgbClr val="000000"/>
        </a:buClr>
        <a:buSzPct val="100000"/>
        <a:buFont typeface="Times New Roman" pitchFamily="16" charset="0"/>
        <a:defRPr sz="1400">
          <a:solidFill>
            <a:srgbClr val="404040"/>
          </a:solidFill>
          <a:latin typeface="+mn-lt"/>
          <a:ea typeface="+mn-ea"/>
          <a:cs typeface="+mn-cs"/>
        </a:defRPr>
      </a:lvl3pPr>
      <a:lvl4pPr marL="1600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4pPr>
      <a:lvl5pPr marL="20574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5pPr>
      <a:lvl6pPr marL="25146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6pPr>
      <a:lvl7pPr marL="29718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7pPr>
      <a:lvl8pPr marL="34290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8pPr>
      <a:lvl9pPr marL="3886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2289" name="AutoShape 1"/>
          <p:cNvCxnSpPr>
            <a:cxnSpLocks noChangeShapeType="1"/>
          </p:cNvCxnSpPr>
          <p:nvPr/>
        </p:nvCxnSpPr>
        <p:spPr bwMode="auto">
          <a:xfrm flipV="1">
            <a:off x="7427913" y="3681413"/>
            <a:ext cx="4765675" cy="3176587"/>
          </a:xfrm>
          <a:prstGeom prst="bentConnector3">
            <a:avLst>
              <a:gd name="adj1" fmla="val 50000"/>
            </a:avLst>
          </a:prstGeom>
          <a:noFill/>
          <a:ln w="9525">
            <a:solidFill>
              <a:srgbClr val="000000"/>
            </a:solidFill>
            <a:round/>
            <a:headEnd/>
            <a:tailEnd/>
          </a:ln>
          <a:effectLst/>
        </p:spPr>
      </p:cxnSp>
      <p:cxnSp>
        <p:nvCxnSpPr>
          <p:cNvPr id="12290" name="AutoShape 2"/>
          <p:cNvCxnSpPr>
            <a:cxnSpLocks noChangeShapeType="1"/>
          </p:cNvCxnSpPr>
          <p:nvPr/>
        </p:nvCxnSpPr>
        <p:spPr bwMode="auto">
          <a:xfrm>
            <a:off x="9374188" y="0"/>
            <a:ext cx="1220787" cy="6858000"/>
          </a:xfrm>
          <a:prstGeom prst="bentConnector3">
            <a:avLst>
              <a:gd name="adj1" fmla="val 50000"/>
            </a:avLst>
          </a:prstGeom>
          <a:noFill/>
          <a:ln w="9525">
            <a:solidFill>
              <a:srgbClr val="000000"/>
            </a:solidFill>
            <a:round/>
            <a:headEnd/>
            <a:tailEnd/>
          </a:ln>
          <a:effectLst/>
        </p:spPr>
      </p:cxnSp>
      <p:sp>
        <p:nvSpPr>
          <p:cNvPr id="12291" name="Freeform 3"/>
          <p:cNvSpPr>
            <a:spLocks noChangeArrowheads="1"/>
          </p:cNvSpPr>
          <p:nvPr/>
        </p:nvSpPr>
        <p:spPr bwMode="auto">
          <a:xfrm>
            <a:off x="9188450" y="-7938"/>
            <a:ext cx="3006725" cy="6865938"/>
          </a:xfrm>
          <a:custGeom>
            <a:avLst/>
            <a:gdLst>
              <a:gd name="T0" fmla="*/ 1503363 w 3005667"/>
              <a:gd name="T1" fmla="*/ 0 h 6866467"/>
              <a:gd name="T2" fmla="*/ 3006725 w 3005667"/>
              <a:gd name="T3" fmla="*/ 3432969 h 6866467"/>
              <a:gd name="T4" fmla="*/ 1503363 w 3005667"/>
              <a:gd name="T5" fmla="*/ 6865938 h 6866467"/>
              <a:gd name="T6" fmla="*/ 0 w 3005667"/>
              <a:gd name="T7" fmla="*/ 3432969 h 6866467"/>
              <a:gd name="T8" fmla="*/ 2024247 w 3005667"/>
              <a:gd name="T9" fmla="*/ 8466 h 6866467"/>
              <a:gd name="T10" fmla="*/ 0 w 3005667"/>
              <a:gd name="T11" fmla="*/ 6865938 h 6866467"/>
              <a:gd name="T12" fmla="*/ 2998256 w 3005667"/>
              <a:gd name="T13" fmla="*/ 6857475 h 6866467"/>
              <a:gd name="T14" fmla="*/ 3006725 w 3005667"/>
              <a:gd name="T15" fmla="*/ 0 h 6866467"/>
              <a:gd name="T16" fmla="*/ 2024247 w 3005667"/>
              <a:gd name="T17" fmla="*/ 8466 h 6866467"/>
              <a:gd name="T18" fmla="*/ 0 w 3005667"/>
              <a:gd name="T19" fmla="*/ 0 h 6866467"/>
              <a:gd name="T20" fmla="*/ 3005667 w 30056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05667" h="6866467">
                <a:moveTo>
                  <a:pt x="2023534" y="8467"/>
                </a:moveTo>
                <a:lnTo>
                  <a:pt x="0" y="6866466"/>
                </a:lnTo>
                <a:lnTo>
                  <a:pt x="2997201" y="6858002"/>
                </a:lnTo>
                <a:cubicBezTo>
                  <a:pt x="3000023" y="4572002"/>
                  <a:pt x="3002845" y="2286001"/>
                  <a:pt x="3005667" y="0"/>
                </a:cubicBezTo>
                <a:lnTo>
                  <a:pt x="2023534" y="8467"/>
                </a:lnTo>
                <a:close/>
              </a:path>
            </a:pathLst>
          </a:custGeom>
          <a:solidFill>
            <a:srgbClr val="90C226">
              <a:alpha val="29999"/>
            </a:srgbClr>
          </a:solidFill>
          <a:ln w="9525">
            <a:noFill/>
            <a:round/>
            <a:headEnd/>
            <a:tailEnd/>
          </a:ln>
          <a:effectLst/>
        </p:spPr>
        <p:txBody>
          <a:bodyPr wrap="none" anchor="ctr"/>
          <a:lstStyle/>
          <a:p>
            <a:endParaRPr lang="pt-PT"/>
          </a:p>
        </p:txBody>
      </p:sp>
      <p:sp>
        <p:nvSpPr>
          <p:cNvPr id="12292" name="Freeform 4"/>
          <p:cNvSpPr>
            <a:spLocks noChangeArrowheads="1"/>
          </p:cNvSpPr>
          <p:nvPr/>
        </p:nvSpPr>
        <p:spPr bwMode="auto">
          <a:xfrm>
            <a:off x="9604375" y="-7938"/>
            <a:ext cx="2590800" cy="6865938"/>
          </a:xfrm>
          <a:custGeom>
            <a:avLst/>
            <a:gdLst>
              <a:gd name="T0" fmla="*/ 1295400 w 2590800"/>
              <a:gd name="T1" fmla="*/ 0 h 6866467"/>
              <a:gd name="T2" fmla="*/ 2590800 w 2590800"/>
              <a:gd name="T3" fmla="*/ 3432969 h 6866467"/>
              <a:gd name="T4" fmla="*/ 1295400 w 2590800"/>
              <a:gd name="T5" fmla="*/ 6865938 h 6866467"/>
              <a:gd name="T6" fmla="*/ 0 w 2590800"/>
              <a:gd name="T7" fmla="*/ 3432969 h 6866467"/>
              <a:gd name="T8" fmla="*/ 0 w 2590800"/>
              <a:gd name="T9" fmla="*/ 0 h 6866467"/>
              <a:gd name="T10" fmla="*/ 1202267 w 2590800"/>
              <a:gd name="T11" fmla="*/ 6865938 h 6866467"/>
              <a:gd name="T12" fmla="*/ 2590800 w 2590800"/>
              <a:gd name="T13" fmla="*/ 6865938 h 6866467"/>
              <a:gd name="T14" fmla="*/ 2582332 w 2590800"/>
              <a:gd name="T15" fmla="*/ 0 h 6866467"/>
              <a:gd name="T16" fmla="*/ 0 w 2590800"/>
              <a:gd name="T17" fmla="*/ 0 h 6866467"/>
              <a:gd name="T18" fmla="*/ 0 w 2590800"/>
              <a:gd name="T19" fmla="*/ 0 h 6866467"/>
              <a:gd name="T20" fmla="*/ 2590800 w 2590800"/>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590800" h="6866467">
                <a:moveTo>
                  <a:pt x="0" y="0"/>
                </a:moveTo>
                <a:lnTo>
                  <a:pt x="1202267" y="6866466"/>
                </a:lnTo>
                <a:lnTo>
                  <a:pt x="2590801" y="6866466"/>
                </a:lnTo>
                <a:cubicBezTo>
                  <a:pt x="2587979" y="4577646"/>
                  <a:pt x="2585155" y="2288823"/>
                  <a:pt x="2582333" y="0"/>
                </a:cubicBezTo>
                <a:lnTo>
                  <a:pt x="0" y="0"/>
                </a:lnTo>
                <a:close/>
              </a:path>
            </a:pathLst>
          </a:custGeom>
          <a:solidFill>
            <a:srgbClr val="90C226">
              <a:alpha val="20000"/>
            </a:srgbClr>
          </a:solidFill>
          <a:ln w="9525">
            <a:noFill/>
            <a:round/>
            <a:headEnd/>
            <a:tailEnd/>
          </a:ln>
          <a:effectLst/>
        </p:spPr>
        <p:txBody>
          <a:bodyPr wrap="none" anchor="ctr"/>
          <a:lstStyle/>
          <a:p>
            <a:endParaRPr lang="pt-PT"/>
          </a:p>
        </p:txBody>
      </p:sp>
      <p:sp>
        <p:nvSpPr>
          <p:cNvPr id="12293" name="Freeform 5"/>
          <p:cNvSpPr>
            <a:spLocks noChangeArrowheads="1"/>
          </p:cNvSpPr>
          <p:nvPr/>
        </p:nvSpPr>
        <p:spPr bwMode="auto">
          <a:xfrm>
            <a:off x="8934450" y="3048000"/>
            <a:ext cx="3260725" cy="3810000"/>
          </a:xfrm>
          <a:custGeom>
            <a:avLst/>
            <a:gdLst>
              <a:gd name="T0" fmla="*/ 1630363 w 3259667"/>
              <a:gd name="T1" fmla="*/ 0 h 3810000"/>
              <a:gd name="T2" fmla="*/ 3260725 w 3259667"/>
              <a:gd name="T3" fmla="*/ 1905000 h 3810000"/>
              <a:gd name="T4" fmla="*/ 1630363 w 3259667"/>
              <a:gd name="T5" fmla="*/ 3810000 h 3810000"/>
              <a:gd name="T6" fmla="*/ 0 w 3259667"/>
              <a:gd name="T7" fmla="*/ 1905000 h 3810000"/>
              <a:gd name="T8" fmla="*/ 0 w 3259667"/>
              <a:gd name="T9" fmla="*/ 3810000 h 3810000"/>
              <a:gd name="T10" fmla="*/ 3252256 w 3259667"/>
              <a:gd name="T11" fmla="*/ 0 h 3810000"/>
              <a:gd name="T12" fmla="*/ 3260725 w 3259667"/>
              <a:gd name="T13" fmla="*/ 3810000 h 3810000"/>
              <a:gd name="T14" fmla="*/ 0 w 3259667"/>
              <a:gd name="T15" fmla="*/ 3810000 h 3810000"/>
              <a:gd name="T16" fmla="*/ 0 w 3259667"/>
              <a:gd name="T17" fmla="*/ 0 h 3810000"/>
              <a:gd name="T18" fmla="*/ 3259667 w 3259667"/>
              <a:gd name="T19" fmla="*/ 3810000 h 381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3259667" h="3810000">
                <a:moveTo>
                  <a:pt x="0" y="3810001"/>
                </a:moveTo>
                <a:lnTo>
                  <a:pt x="3251201" y="0"/>
                </a:lnTo>
                <a:cubicBezTo>
                  <a:pt x="3254023" y="1270000"/>
                  <a:pt x="3256845" y="2540001"/>
                  <a:pt x="3259667" y="3810001"/>
                </a:cubicBezTo>
                <a:lnTo>
                  <a:pt x="0" y="3810001"/>
                </a:lnTo>
                <a:close/>
              </a:path>
            </a:pathLst>
          </a:custGeom>
          <a:solidFill>
            <a:srgbClr val="54A021">
              <a:alpha val="71999"/>
            </a:srgbClr>
          </a:solidFill>
          <a:ln w="9525">
            <a:noFill/>
            <a:round/>
            <a:headEnd/>
            <a:tailEnd/>
          </a:ln>
          <a:effectLst/>
        </p:spPr>
        <p:txBody>
          <a:bodyPr wrap="none" anchor="ctr"/>
          <a:lstStyle/>
          <a:p>
            <a:endParaRPr lang="pt-PT"/>
          </a:p>
        </p:txBody>
      </p:sp>
      <p:sp>
        <p:nvSpPr>
          <p:cNvPr id="12294" name="Freeform 6"/>
          <p:cNvSpPr>
            <a:spLocks noChangeArrowheads="1"/>
          </p:cNvSpPr>
          <p:nvPr/>
        </p:nvSpPr>
        <p:spPr bwMode="auto">
          <a:xfrm>
            <a:off x="9340850" y="-7938"/>
            <a:ext cx="2854325" cy="6865938"/>
          </a:xfrm>
          <a:custGeom>
            <a:avLst/>
            <a:gdLst>
              <a:gd name="T0" fmla="*/ 1427163 w 2853267"/>
              <a:gd name="T1" fmla="*/ 0 h 6866467"/>
              <a:gd name="T2" fmla="*/ 2854325 w 2853267"/>
              <a:gd name="T3" fmla="*/ 3432969 h 6866467"/>
              <a:gd name="T4" fmla="*/ 1427163 w 2853267"/>
              <a:gd name="T5" fmla="*/ 6865938 h 6866467"/>
              <a:gd name="T6" fmla="*/ 0 w 2853267"/>
              <a:gd name="T7" fmla="*/ 3432969 h 6866467"/>
              <a:gd name="T8" fmla="*/ 0 w 2853267"/>
              <a:gd name="T9" fmla="*/ 0 h 6866467"/>
              <a:gd name="T10" fmla="*/ 2473184 w 2853267"/>
              <a:gd name="T11" fmla="*/ 6865938 h 6866467"/>
              <a:gd name="T12" fmla="*/ 2854325 w 2853267"/>
              <a:gd name="T13" fmla="*/ 6857475 h 6866467"/>
              <a:gd name="T14" fmla="*/ 2854325 w 2853267"/>
              <a:gd name="T15" fmla="*/ 0 h 6866467"/>
              <a:gd name="T16" fmla="*/ 0 w 2853267"/>
              <a:gd name="T17" fmla="*/ 0 h 6866467"/>
              <a:gd name="T18" fmla="*/ 0 w 2853267"/>
              <a:gd name="T19" fmla="*/ 0 h 6866467"/>
              <a:gd name="T20" fmla="*/ 2853267 w 28532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853267" h="6866467">
                <a:moveTo>
                  <a:pt x="0" y="0"/>
                </a:moveTo>
                <a:lnTo>
                  <a:pt x="2472267" y="6866466"/>
                </a:lnTo>
                <a:lnTo>
                  <a:pt x="2853267" y="6858002"/>
                </a:lnTo>
                <a:lnTo>
                  <a:pt x="2853267" y="0"/>
                </a:lnTo>
                <a:lnTo>
                  <a:pt x="0" y="0"/>
                </a:lnTo>
                <a:close/>
              </a:path>
            </a:pathLst>
          </a:custGeom>
          <a:solidFill>
            <a:srgbClr val="3F7819">
              <a:alpha val="70000"/>
            </a:srgbClr>
          </a:solidFill>
          <a:ln w="9525">
            <a:noFill/>
            <a:round/>
            <a:headEnd/>
            <a:tailEnd/>
          </a:ln>
          <a:effectLst/>
        </p:spPr>
        <p:txBody>
          <a:bodyPr wrap="none" anchor="ctr"/>
          <a:lstStyle/>
          <a:p>
            <a:endParaRPr lang="pt-PT"/>
          </a:p>
        </p:txBody>
      </p:sp>
      <p:sp>
        <p:nvSpPr>
          <p:cNvPr id="12295" name="Freeform 7"/>
          <p:cNvSpPr>
            <a:spLocks noChangeArrowheads="1"/>
          </p:cNvSpPr>
          <p:nvPr/>
        </p:nvSpPr>
        <p:spPr bwMode="auto">
          <a:xfrm>
            <a:off x="10907713" y="-7938"/>
            <a:ext cx="1287462" cy="6865938"/>
          </a:xfrm>
          <a:custGeom>
            <a:avLst/>
            <a:gdLst>
              <a:gd name="T0" fmla="*/ 643731 w 1286933"/>
              <a:gd name="T1" fmla="*/ 0 h 6866467"/>
              <a:gd name="T2" fmla="*/ 1287462 w 1286933"/>
              <a:gd name="T3" fmla="*/ 3432969 h 6866467"/>
              <a:gd name="T4" fmla="*/ 643731 w 1286933"/>
              <a:gd name="T5" fmla="*/ 6865938 h 6866467"/>
              <a:gd name="T6" fmla="*/ 0 w 1286933"/>
              <a:gd name="T7" fmla="*/ 3432969 h 6866467"/>
              <a:gd name="T8" fmla="*/ 1016417 w 1286933"/>
              <a:gd name="T9" fmla="*/ 0 h 6866467"/>
              <a:gd name="T10" fmla="*/ 0 w 1286933"/>
              <a:gd name="T11" fmla="*/ 6865938 h 6866467"/>
              <a:gd name="T12" fmla="*/ 1287462 w 1286933"/>
              <a:gd name="T13" fmla="*/ 6865938 h 6866467"/>
              <a:gd name="T14" fmla="*/ 1278992 w 1286933"/>
              <a:gd name="T15" fmla="*/ 0 h 6866467"/>
              <a:gd name="T16" fmla="*/ 1016417 w 1286933"/>
              <a:gd name="T17" fmla="*/ 0 h 6866467"/>
              <a:gd name="T18" fmla="*/ 0 w 1286933"/>
              <a:gd name="T19" fmla="*/ 0 h 6866467"/>
              <a:gd name="T20" fmla="*/ 1286933 w 1286933"/>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86933" h="6866467">
                <a:moveTo>
                  <a:pt x="1016000" y="0"/>
                </a:moveTo>
                <a:lnTo>
                  <a:pt x="0" y="6866466"/>
                </a:lnTo>
                <a:lnTo>
                  <a:pt x="1286933" y="6866466"/>
                </a:lnTo>
                <a:cubicBezTo>
                  <a:pt x="1284111" y="4577646"/>
                  <a:pt x="1281288" y="2288823"/>
                  <a:pt x="1278466" y="0"/>
                </a:cubicBezTo>
                <a:lnTo>
                  <a:pt x="1016000" y="0"/>
                </a:lnTo>
                <a:close/>
              </a:path>
            </a:pathLst>
          </a:custGeom>
          <a:solidFill>
            <a:srgbClr val="C0E474">
              <a:alpha val="70000"/>
            </a:srgbClr>
          </a:solidFill>
          <a:ln w="9525">
            <a:noFill/>
            <a:round/>
            <a:headEnd/>
            <a:tailEnd/>
          </a:ln>
          <a:effectLst/>
        </p:spPr>
        <p:txBody>
          <a:bodyPr wrap="none" anchor="ctr"/>
          <a:lstStyle/>
          <a:p>
            <a:endParaRPr lang="pt-PT"/>
          </a:p>
        </p:txBody>
      </p:sp>
      <p:sp>
        <p:nvSpPr>
          <p:cNvPr id="12296" name="Freeform 8"/>
          <p:cNvSpPr>
            <a:spLocks noChangeArrowheads="1"/>
          </p:cNvSpPr>
          <p:nvPr/>
        </p:nvSpPr>
        <p:spPr bwMode="auto">
          <a:xfrm>
            <a:off x="10941050" y="-7938"/>
            <a:ext cx="1271588" cy="6865938"/>
          </a:xfrm>
          <a:custGeom>
            <a:avLst/>
            <a:gdLst>
              <a:gd name="T0" fmla="*/ 635794 w 1270244"/>
              <a:gd name="T1" fmla="*/ 0 h 6866467"/>
              <a:gd name="T2" fmla="*/ 1271588 w 1270244"/>
              <a:gd name="T3" fmla="*/ 3432969 h 6866467"/>
              <a:gd name="T4" fmla="*/ 635794 w 1270244"/>
              <a:gd name="T5" fmla="*/ 6865938 h 6866467"/>
              <a:gd name="T6" fmla="*/ 0 w 1270244"/>
              <a:gd name="T7" fmla="*/ 3432969 h 6866467"/>
              <a:gd name="T8" fmla="*/ 0 w 1270244"/>
              <a:gd name="T9" fmla="*/ 0 h 6866467"/>
              <a:gd name="T10" fmla="*/ 1118783 w 1270244"/>
              <a:gd name="T11" fmla="*/ 6865938 h 6866467"/>
              <a:gd name="T12" fmla="*/ 1271344 w 1270244"/>
              <a:gd name="T13" fmla="*/ 6865938 h 6866467"/>
              <a:gd name="T14" fmla="*/ 1254393 w 1270244"/>
              <a:gd name="T15" fmla="*/ 0 h 6866467"/>
              <a:gd name="T16" fmla="*/ 0 w 1270244"/>
              <a:gd name="T17" fmla="*/ 0 h 6866467"/>
              <a:gd name="T18" fmla="*/ 0 w 1270244"/>
              <a:gd name="T19" fmla="*/ 0 h 6866467"/>
              <a:gd name="T20" fmla="*/ 1270244 w 1270244"/>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70244" h="6866467">
                <a:moveTo>
                  <a:pt x="0" y="0"/>
                </a:moveTo>
                <a:lnTo>
                  <a:pt x="1117600" y="6866466"/>
                </a:lnTo>
                <a:lnTo>
                  <a:pt x="1270000" y="6866466"/>
                </a:lnTo>
                <a:cubicBezTo>
                  <a:pt x="1272822" y="4574822"/>
                  <a:pt x="1250245" y="2291645"/>
                  <a:pt x="1253067" y="0"/>
                </a:cubicBezTo>
                <a:lnTo>
                  <a:pt x="0" y="0"/>
                </a:lnTo>
                <a:close/>
              </a:path>
            </a:pathLst>
          </a:custGeom>
          <a:solidFill>
            <a:srgbClr val="90C226">
              <a:alpha val="64999"/>
            </a:srgbClr>
          </a:solidFill>
          <a:ln w="9525">
            <a:noFill/>
            <a:round/>
            <a:headEnd/>
            <a:tailEnd/>
          </a:ln>
          <a:effectLst/>
        </p:spPr>
        <p:txBody>
          <a:bodyPr wrap="none" anchor="ctr"/>
          <a:lstStyle/>
          <a:p>
            <a:endParaRPr lang="pt-PT"/>
          </a:p>
        </p:txBody>
      </p:sp>
      <p:sp>
        <p:nvSpPr>
          <p:cNvPr id="12297" name="Freeform 9"/>
          <p:cNvSpPr>
            <a:spLocks noChangeArrowheads="1"/>
          </p:cNvSpPr>
          <p:nvPr/>
        </p:nvSpPr>
        <p:spPr bwMode="auto">
          <a:xfrm>
            <a:off x="10374313" y="3589338"/>
            <a:ext cx="1820862" cy="3268662"/>
          </a:xfrm>
          <a:custGeom>
            <a:avLst/>
            <a:gdLst>
              <a:gd name="T0" fmla="*/ 910431 w 1820333"/>
              <a:gd name="T1" fmla="*/ 0 h 3268133"/>
              <a:gd name="T2" fmla="*/ 1820862 w 1820333"/>
              <a:gd name="T3" fmla="*/ 1634331 h 3268133"/>
              <a:gd name="T4" fmla="*/ 910431 w 1820333"/>
              <a:gd name="T5" fmla="*/ 3268662 h 3268133"/>
              <a:gd name="T6" fmla="*/ 0 w 1820333"/>
              <a:gd name="T7" fmla="*/ 1634331 h 3268133"/>
              <a:gd name="T8" fmla="*/ 0 w 1820333"/>
              <a:gd name="T9" fmla="*/ 3268662 h 3268133"/>
              <a:gd name="T10" fmla="*/ 1812393 w 1820333"/>
              <a:gd name="T11" fmla="*/ 0 h 3268133"/>
              <a:gd name="T12" fmla="*/ 1820862 w 1820333"/>
              <a:gd name="T13" fmla="*/ 3260195 h 3268133"/>
              <a:gd name="T14" fmla="*/ 0 w 1820333"/>
              <a:gd name="T15" fmla="*/ 3268662 h 3268133"/>
              <a:gd name="T16" fmla="*/ 0 w 1820333"/>
              <a:gd name="T17" fmla="*/ 0 h 3268133"/>
              <a:gd name="T18" fmla="*/ 1820333 w 1820333"/>
              <a:gd name="T19" fmla="*/ 3268133 h 3268133"/>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820333" h="3268133">
                <a:moveTo>
                  <a:pt x="0" y="3268133"/>
                </a:moveTo>
                <a:lnTo>
                  <a:pt x="1811866" y="0"/>
                </a:lnTo>
                <a:cubicBezTo>
                  <a:pt x="1814688" y="1086555"/>
                  <a:pt x="1817511" y="2173111"/>
                  <a:pt x="1820333" y="3259667"/>
                </a:cubicBezTo>
                <a:lnTo>
                  <a:pt x="0" y="3268133"/>
                </a:lnTo>
                <a:close/>
              </a:path>
            </a:pathLst>
          </a:custGeom>
          <a:solidFill>
            <a:srgbClr val="90C226">
              <a:alpha val="79999"/>
            </a:srgbClr>
          </a:solidFill>
          <a:ln w="9525">
            <a:noFill/>
            <a:round/>
            <a:headEnd/>
            <a:tailEnd/>
          </a:ln>
          <a:effectLst/>
        </p:spPr>
        <p:txBody>
          <a:bodyPr wrap="none" anchor="ctr"/>
          <a:lstStyle/>
          <a:p>
            <a:endParaRPr lang="pt-PT"/>
          </a:p>
        </p:txBody>
      </p:sp>
      <p:sp>
        <p:nvSpPr>
          <p:cNvPr id="12298" name="Freeform 10"/>
          <p:cNvSpPr>
            <a:spLocks noChangeArrowheads="1"/>
          </p:cNvSpPr>
          <p:nvPr/>
        </p:nvSpPr>
        <p:spPr bwMode="auto">
          <a:xfrm>
            <a:off x="-7938" y="4013200"/>
            <a:ext cx="457201" cy="2852738"/>
          </a:xfrm>
          <a:custGeom>
            <a:avLst/>
            <a:gdLst>
              <a:gd name="T0" fmla="*/ 228601 w 457200"/>
              <a:gd name="T1" fmla="*/ 0 h 2853267"/>
              <a:gd name="T2" fmla="*/ 457201 w 457200"/>
              <a:gd name="T3" fmla="*/ 1426369 h 2853267"/>
              <a:gd name="T4" fmla="*/ 228601 w 457200"/>
              <a:gd name="T5" fmla="*/ 2852738 h 2853267"/>
              <a:gd name="T6" fmla="*/ 0 w 457200"/>
              <a:gd name="T7" fmla="*/ 1426369 h 2853267"/>
              <a:gd name="T8" fmla="*/ 0 w 457200"/>
              <a:gd name="T9" fmla="*/ 0 h 2853267"/>
              <a:gd name="T10" fmla="*/ 457201 w 457200"/>
              <a:gd name="T11" fmla="*/ 2852738 h 2853267"/>
              <a:gd name="T12" fmla="*/ 0 w 457200"/>
              <a:gd name="T13" fmla="*/ 2844274 h 2853267"/>
              <a:gd name="T14" fmla="*/ 0 w 457200"/>
              <a:gd name="T15" fmla="*/ 0 h 2853267"/>
              <a:gd name="T16" fmla="*/ 0 w 457200"/>
              <a:gd name="T17" fmla="*/ 0 h 2853267"/>
              <a:gd name="T18" fmla="*/ 457200 w 457200"/>
              <a:gd name="T19" fmla="*/ 2853267 h 2853267"/>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57200" h="2853267">
                <a:moveTo>
                  <a:pt x="0" y="0"/>
                </a:moveTo>
                <a:lnTo>
                  <a:pt x="457200" y="2853267"/>
                </a:lnTo>
                <a:lnTo>
                  <a:pt x="0" y="2844801"/>
                </a:lnTo>
                <a:cubicBezTo>
                  <a:pt x="2822" y="1905000"/>
                  <a:pt x="5645" y="965200"/>
                  <a:pt x="0" y="0"/>
                </a:cubicBezTo>
                <a:close/>
              </a:path>
            </a:pathLst>
          </a:custGeom>
          <a:solidFill>
            <a:srgbClr val="90C226">
              <a:alpha val="84999"/>
            </a:srgbClr>
          </a:solidFill>
          <a:ln w="9525">
            <a:noFill/>
            <a:round/>
            <a:headEnd/>
            <a:tailEnd/>
          </a:ln>
          <a:effectLst/>
        </p:spPr>
        <p:txBody>
          <a:bodyPr wrap="none" anchor="ctr"/>
          <a:lstStyle/>
          <a:p>
            <a:endParaRPr lang="pt-PT"/>
          </a:p>
        </p:txBody>
      </p:sp>
      <p:sp>
        <p:nvSpPr>
          <p:cNvPr id="12299" name="Text Box 11"/>
          <p:cNvSpPr txBox="1">
            <a:spLocks noChangeArrowheads="1"/>
          </p:cNvSpPr>
          <p:nvPr/>
        </p:nvSpPr>
        <p:spPr bwMode="auto">
          <a:xfrm>
            <a:off x="541338" y="790575"/>
            <a:ext cx="611187" cy="584200"/>
          </a:xfrm>
          <a:prstGeom prst="rect">
            <a:avLst/>
          </a:prstGeom>
          <a:noFill/>
          <a:ln w="9525">
            <a:noFill/>
            <a:round/>
            <a:headEnd/>
            <a:tailEnd/>
          </a:ln>
          <a:effectLst/>
        </p:spPr>
        <p:txBody>
          <a:bodyPr lIns="90000" tIns="46800" rIns="90000" bIns="4680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0">
                <a:solidFill>
                  <a:srgbClr val="C0E474"/>
                </a:solidFill>
              </a:rPr>
              <a:t>“</a:t>
            </a:r>
          </a:p>
        </p:txBody>
      </p:sp>
      <p:sp>
        <p:nvSpPr>
          <p:cNvPr id="12300" name="Text Box 12"/>
          <p:cNvSpPr txBox="1">
            <a:spLocks noChangeArrowheads="1"/>
          </p:cNvSpPr>
          <p:nvPr/>
        </p:nvSpPr>
        <p:spPr bwMode="auto">
          <a:xfrm>
            <a:off x="8894763" y="2886075"/>
            <a:ext cx="609600" cy="585788"/>
          </a:xfrm>
          <a:prstGeom prst="rect">
            <a:avLst/>
          </a:prstGeom>
          <a:noFill/>
          <a:ln w="9525">
            <a:noFill/>
            <a:round/>
            <a:headEnd/>
            <a:tailEnd/>
          </a:ln>
          <a:effectLst/>
        </p:spPr>
        <p:txBody>
          <a:bodyPr lIns="90000" tIns="46800" rIns="90000" bIns="4680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0">
                <a:solidFill>
                  <a:srgbClr val="C0E474"/>
                </a:solidFill>
              </a:rPr>
              <a:t>”</a:t>
            </a:r>
          </a:p>
        </p:txBody>
      </p:sp>
      <p:sp>
        <p:nvSpPr>
          <p:cNvPr id="12301" name="Rectangle 13"/>
          <p:cNvSpPr>
            <a:spLocks noGrp="1" noChangeArrowheads="1"/>
          </p:cNvSpPr>
          <p:nvPr>
            <p:ph type="title"/>
          </p:nvPr>
        </p:nvSpPr>
        <p:spPr bwMode="auto">
          <a:xfrm>
            <a:off x="677863" y="609600"/>
            <a:ext cx="8596312" cy="1319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título</a:t>
            </a:r>
          </a:p>
        </p:txBody>
      </p:sp>
      <p:sp>
        <p:nvSpPr>
          <p:cNvPr id="12302" name="Rectangle 14"/>
          <p:cNvSpPr>
            <a:spLocks noGrp="1" noChangeArrowheads="1"/>
          </p:cNvSpPr>
          <p:nvPr>
            <p:ph type="body" idx="1"/>
          </p:nvPr>
        </p:nvSpPr>
        <p:spPr bwMode="auto">
          <a:xfrm>
            <a:off x="677863" y="2160588"/>
            <a:ext cx="8596312" cy="3879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destaque</a:t>
            </a:r>
          </a:p>
          <a:p>
            <a:pPr lvl="1"/>
            <a:r>
              <a:rPr lang="en-GB" smtClean="0"/>
              <a:t>Segundo nível de destaque</a:t>
            </a:r>
          </a:p>
          <a:p>
            <a:pPr lvl="2"/>
            <a:r>
              <a:rPr lang="en-GB" smtClean="0"/>
              <a:t>Terceiro nível de destaque</a:t>
            </a:r>
          </a:p>
          <a:p>
            <a:pPr lvl="3"/>
            <a:r>
              <a:rPr lang="en-GB" smtClean="0"/>
              <a:t>Quarto nível de destaque</a:t>
            </a:r>
          </a:p>
          <a:p>
            <a:pPr lvl="4"/>
            <a:r>
              <a:rPr lang="en-GB" smtClean="0"/>
              <a:t>Quinto nível de destaque</a:t>
            </a:r>
          </a:p>
          <a:p>
            <a:pPr lvl="4"/>
            <a:r>
              <a:rPr lang="en-GB" smtClean="0"/>
              <a:t>Sexto nível de destaque</a:t>
            </a:r>
          </a:p>
          <a:p>
            <a:pPr lvl="4"/>
            <a:r>
              <a:rPr lang="en-GB" smtClean="0"/>
              <a:t>Sétimo nível de destaque</a:t>
            </a:r>
          </a:p>
          <a:p>
            <a:pPr lvl="4"/>
            <a:r>
              <a:rPr lang="en-GB" smtClean="0"/>
              <a:t>Oitavo nível de destaque</a:t>
            </a:r>
          </a:p>
          <a:p>
            <a:pPr lvl="4"/>
            <a:r>
              <a:rPr lang="en-GB" smtClean="0"/>
              <a:t>Nono nível de destaque</a:t>
            </a:r>
          </a:p>
        </p:txBody>
      </p:sp>
      <p:sp>
        <p:nvSpPr>
          <p:cNvPr id="12303" name="Rectangle 15"/>
          <p:cNvSpPr>
            <a:spLocks noGrp="1" noChangeArrowheads="1"/>
          </p:cNvSpPr>
          <p:nvPr>
            <p:ph type="dt"/>
          </p:nvPr>
        </p:nvSpPr>
        <p:spPr bwMode="auto">
          <a:xfrm>
            <a:off x="7207250" y="6040438"/>
            <a:ext cx="909638"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Lst>
              <a:defRPr sz="900">
                <a:solidFill>
                  <a:srgbClr val="898989"/>
                </a:solidFill>
                <a:latin typeface="+mn-lt"/>
                <a:cs typeface="Arial Unicode MS" charset="0"/>
              </a:defRPr>
            </a:lvl1pPr>
          </a:lstStyle>
          <a:p>
            <a:r>
              <a:rPr lang="pt-PT"/>
              <a:t>29-10-13</a:t>
            </a:r>
          </a:p>
        </p:txBody>
      </p:sp>
      <p:sp>
        <p:nvSpPr>
          <p:cNvPr id="12304" name="Text Box 16"/>
          <p:cNvSpPr txBox="1">
            <a:spLocks noChangeArrowheads="1"/>
          </p:cNvSpPr>
          <p:nvPr/>
        </p:nvSpPr>
        <p:spPr bwMode="auto">
          <a:xfrm>
            <a:off x="677863" y="6040438"/>
            <a:ext cx="6299200" cy="365125"/>
          </a:xfrm>
          <a:prstGeom prst="rect">
            <a:avLst/>
          </a:prstGeom>
          <a:noFill/>
          <a:ln w="9525">
            <a:noFill/>
            <a:round/>
            <a:headEnd/>
            <a:tailEnd/>
          </a:ln>
          <a:effectLst/>
        </p:spPr>
        <p:txBody>
          <a:bodyPr wrap="none" anchor="ctr"/>
          <a:lstStyle/>
          <a:p>
            <a:endParaRPr lang="pt-PT"/>
          </a:p>
        </p:txBody>
      </p:sp>
      <p:sp>
        <p:nvSpPr>
          <p:cNvPr id="12305" name="Rectangle 17"/>
          <p:cNvSpPr>
            <a:spLocks noGrp="1" noChangeArrowheads="1"/>
          </p:cNvSpPr>
          <p:nvPr>
            <p:ph type="sldNum"/>
          </p:nvPr>
        </p:nvSpPr>
        <p:spPr bwMode="auto">
          <a:xfrm>
            <a:off x="8593138" y="6040438"/>
            <a:ext cx="681037"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defRPr sz="900">
                <a:solidFill>
                  <a:srgbClr val="90C226"/>
                </a:solidFill>
                <a:latin typeface="+mn-lt"/>
                <a:cs typeface="Arial Unicode MS" charset="0"/>
              </a:defRPr>
            </a:lvl1pPr>
          </a:lstStyle>
          <a:p>
            <a:fld id="{CC28209D-61BB-48D4-B2A3-D7491AAD9357}" type="slidenum">
              <a:rPr lang="pt-PT"/>
              <a:pPr/>
              <a:t>‹nº›</a:t>
            </a:fld>
            <a:endParaRPr lang="pt-PT"/>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9pPr>
    </p:titleStyle>
    <p:bodyStyle>
      <a:lvl1pPr marL="342900" indent="-342900" algn="l" defTabSz="449263" rtl="0" eaLnBrk="0" fontAlgn="base" hangingPunct="0">
        <a:spcBef>
          <a:spcPts val="400"/>
        </a:spcBef>
        <a:spcAft>
          <a:spcPts val="600"/>
        </a:spcAft>
        <a:buClr>
          <a:srgbClr val="000000"/>
        </a:buClr>
        <a:buSzPct val="100000"/>
        <a:buFont typeface="Times New Roman" pitchFamily="16" charset="0"/>
        <a:defRPr>
          <a:solidFill>
            <a:srgbClr val="404040"/>
          </a:solidFill>
          <a:latin typeface="+mn-lt"/>
          <a:ea typeface="+mn-ea"/>
          <a:cs typeface="+mn-cs"/>
        </a:defRPr>
      </a:lvl1pPr>
      <a:lvl2pPr marL="742950" indent="-285750" algn="l" defTabSz="449263" rtl="0" eaLnBrk="0" fontAlgn="base" hangingPunct="0">
        <a:spcBef>
          <a:spcPts val="400"/>
        </a:spcBef>
        <a:spcAft>
          <a:spcPts val="600"/>
        </a:spcAft>
        <a:buClr>
          <a:srgbClr val="000000"/>
        </a:buClr>
        <a:buSzPct val="100000"/>
        <a:buFont typeface="Times New Roman" pitchFamily="16" charset="0"/>
        <a:defRPr sz="1600">
          <a:solidFill>
            <a:srgbClr val="404040"/>
          </a:solidFill>
          <a:latin typeface="+mn-lt"/>
          <a:ea typeface="+mn-ea"/>
          <a:cs typeface="+mn-cs"/>
        </a:defRPr>
      </a:lvl2pPr>
      <a:lvl3pPr marL="1143000" indent="-228600" algn="l" defTabSz="449263" rtl="0" eaLnBrk="0" fontAlgn="base" hangingPunct="0">
        <a:spcBef>
          <a:spcPts val="300"/>
        </a:spcBef>
        <a:spcAft>
          <a:spcPts val="600"/>
        </a:spcAft>
        <a:buClr>
          <a:srgbClr val="000000"/>
        </a:buClr>
        <a:buSzPct val="100000"/>
        <a:buFont typeface="Times New Roman" pitchFamily="16" charset="0"/>
        <a:defRPr sz="1400">
          <a:solidFill>
            <a:srgbClr val="404040"/>
          </a:solidFill>
          <a:latin typeface="+mn-lt"/>
          <a:ea typeface="+mn-ea"/>
          <a:cs typeface="+mn-cs"/>
        </a:defRPr>
      </a:lvl3pPr>
      <a:lvl4pPr marL="1600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4pPr>
      <a:lvl5pPr marL="20574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5pPr>
      <a:lvl6pPr marL="25146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6pPr>
      <a:lvl7pPr marL="29718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7pPr>
      <a:lvl8pPr marL="34290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8pPr>
      <a:lvl9pPr marL="3886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3313" name="AutoShape 1"/>
          <p:cNvCxnSpPr>
            <a:cxnSpLocks noChangeShapeType="1"/>
          </p:cNvCxnSpPr>
          <p:nvPr/>
        </p:nvCxnSpPr>
        <p:spPr bwMode="auto">
          <a:xfrm flipV="1">
            <a:off x="7427913" y="3681413"/>
            <a:ext cx="4765675" cy="3176587"/>
          </a:xfrm>
          <a:prstGeom prst="bentConnector3">
            <a:avLst>
              <a:gd name="adj1" fmla="val 50000"/>
            </a:avLst>
          </a:prstGeom>
          <a:noFill/>
          <a:ln w="9525">
            <a:solidFill>
              <a:srgbClr val="000000"/>
            </a:solidFill>
            <a:round/>
            <a:headEnd/>
            <a:tailEnd/>
          </a:ln>
          <a:effectLst/>
        </p:spPr>
      </p:cxnSp>
      <p:cxnSp>
        <p:nvCxnSpPr>
          <p:cNvPr id="13314" name="AutoShape 2"/>
          <p:cNvCxnSpPr>
            <a:cxnSpLocks noChangeShapeType="1"/>
          </p:cNvCxnSpPr>
          <p:nvPr/>
        </p:nvCxnSpPr>
        <p:spPr bwMode="auto">
          <a:xfrm>
            <a:off x="9374188" y="0"/>
            <a:ext cx="1220787" cy="6858000"/>
          </a:xfrm>
          <a:prstGeom prst="bentConnector3">
            <a:avLst>
              <a:gd name="adj1" fmla="val 50000"/>
            </a:avLst>
          </a:prstGeom>
          <a:noFill/>
          <a:ln w="9525">
            <a:solidFill>
              <a:srgbClr val="000000"/>
            </a:solidFill>
            <a:round/>
            <a:headEnd/>
            <a:tailEnd/>
          </a:ln>
          <a:effectLst/>
        </p:spPr>
      </p:cxnSp>
      <p:sp>
        <p:nvSpPr>
          <p:cNvPr id="13315" name="Freeform 3"/>
          <p:cNvSpPr>
            <a:spLocks noChangeArrowheads="1"/>
          </p:cNvSpPr>
          <p:nvPr/>
        </p:nvSpPr>
        <p:spPr bwMode="auto">
          <a:xfrm>
            <a:off x="9188450" y="-7938"/>
            <a:ext cx="3006725" cy="6865938"/>
          </a:xfrm>
          <a:custGeom>
            <a:avLst/>
            <a:gdLst>
              <a:gd name="T0" fmla="*/ 1503363 w 3005667"/>
              <a:gd name="T1" fmla="*/ 0 h 6866467"/>
              <a:gd name="T2" fmla="*/ 3006725 w 3005667"/>
              <a:gd name="T3" fmla="*/ 3432969 h 6866467"/>
              <a:gd name="T4" fmla="*/ 1503363 w 3005667"/>
              <a:gd name="T5" fmla="*/ 6865938 h 6866467"/>
              <a:gd name="T6" fmla="*/ 0 w 3005667"/>
              <a:gd name="T7" fmla="*/ 3432969 h 6866467"/>
              <a:gd name="T8" fmla="*/ 2024247 w 3005667"/>
              <a:gd name="T9" fmla="*/ 8466 h 6866467"/>
              <a:gd name="T10" fmla="*/ 0 w 3005667"/>
              <a:gd name="T11" fmla="*/ 6865938 h 6866467"/>
              <a:gd name="T12" fmla="*/ 2998256 w 3005667"/>
              <a:gd name="T13" fmla="*/ 6857475 h 6866467"/>
              <a:gd name="T14" fmla="*/ 3006725 w 3005667"/>
              <a:gd name="T15" fmla="*/ 0 h 6866467"/>
              <a:gd name="T16" fmla="*/ 2024247 w 3005667"/>
              <a:gd name="T17" fmla="*/ 8466 h 6866467"/>
              <a:gd name="T18" fmla="*/ 0 w 3005667"/>
              <a:gd name="T19" fmla="*/ 0 h 6866467"/>
              <a:gd name="T20" fmla="*/ 3005667 w 30056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05667" h="6866467">
                <a:moveTo>
                  <a:pt x="2023534" y="8467"/>
                </a:moveTo>
                <a:lnTo>
                  <a:pt x="0" y="6866466"/>
                </a:lnTo>
                <a:lnTo>
                  <a:pt x="2997201" y="6858002"/>
                </a:lnTo>
                <a:cubicBezTo>
                  <a:pt x="3000023" y="4572002"/>
                  <a:pt x="3002845" y="2286001"/>
                  <a:pt x="3005667" y="0"/>
                </a:cubicBezTo>
                <a:lnTo>
                  <a:pt x="2023534" y="8467"/>
                </a:lnTo>
                <a:close/>
              </a:path>
            </a:pathLst>
          </a:custGeom>
          <a:solidFill>
            <a:srgbClr val="90C226">
              <a:alpha val="29999"/>
            </a:srgbClr>
          </a:solidFill>
          <a:ln w="9525">
            <a:noFill/>
            <a:round/>
            <a:headEnd/>
            <a:tailEnd/>
          </a:ln>
          <a:effectLst/>
        </p:spPr>
        <p:txBody>
          <a:bodyPr wrap="none" anchor="ctr"/>
          <a:lstStyle/>
          <a:p>
            <a:endParaRPr lang="pt-PT"/>
          </a:p>
        </p:txBody>
      </p:sp>
      <p:sp>
        <p:nvSpPr>
          <p:cNvPr id="13316" name="Freeform 4"/>
          <p:cNvSpPr>
            <a:spLocks noChangeArrowheads="1"/>
          </p:cNvSpPr>
          <p:nvPr/>
        </p:nvSpPr>
        <p:spPr bwMode="auto">
          <a:xfrm>
            <a:off x="9604375" y="-7938"/>
            <a:ext cx="2590800" cy="6865938"/>
          </a:xfrm>
          <a:custGeom>
            <a:avLst/>
            <a:gdLst>
              <a:gd name="T0" fmla="*/ 1295400 w 2590800"/>
              <a:gd name="T1" fmla="*/ 0 h 6866467"/>
              <a:gd name="T2" fmla="*/ 2590800 w 2590800"/>
              <a:gd name="T3" fmla="*/ 3432969 h 6866467"/>
              <a:gd name="T4" fmla="*/ 1295400 w 2590800"/>
              <a:gd name="T5" fmla="*/ 6865938 h 6866467"/>
              <a:gd name="T6" fmla="*/ 0 w 2590800"/>
              <a:gd name="T7" fmla="*/ 3432969 h 6866467"/>
              <a:gd name="T8" fmla="*/ 0 w 2590800"/>
              <a:gd name="T9" fmla="*/ 0 h 6866467"/>
              <a:gd name="T10" fmla="*/ 1202267 w 2590800"/>
              <a:gd name="T11" fmla="*/ 6865938 h 6866467"/>
              <a:gd name="T12" fmla="*/ 2590800 w 2590800"/>
              <a:gd name="T13" fmla="*/ 6865938 h 6866467"/>
              <a:gd name="T14" fmla="*/ 2582332 w 2590800"/>
              <a:gd name="T15" fmla="*/ 0 h 6866467"/>
              <a:gd name="T16" fmla="*/ 0 w 2590800"/>
              <a:gd name="T17" fmla="*/ 0 h 6866467"/>
              <a:gd name="T18" fmla="*/ 0 w 2590800"/>
              <a:gd name="T19" fmla="*/ 0 h 6866467"/>
              <a:gd name="T20" fmla="*/ 2590800 w 2590800"/>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590800" h="6866467">
                <a:moveTo>
                  <a:pt x="0" y="0"/>
                </a:moveTo>
                <a:lnTo>
                  <a:pt x="1202267" y="6866466"/>
                </a:lnTo>
                <a:lnTo>
                  <a:pt x="2590801" y="6866466"/>
                </a:lnTo>
                <a:cubicBezTo>
                  <a:pt x="2587979" y="4577646"/>
                  <a:pt x="2585155" y="2288823"/>
                  <a:pt x="2582333" y="0"/>
                </a:cubicBezTo>
                <a:lnTo>
                  <a:pt x="0" y="0"/>
                </a:lnTo>
                <a:close/>
              </a:path>
            </a:pathLst>
          </a:custGeom>
          <a:solidFill>
            <a:srgbClr val="90C226">
              <a:alpha val="20000"/>
            </a:srgbClr>
          </a:solidFill>
          <a:ln w="9525">
            <a:noFill/>
            <a:round/>
            <a:headEnd/>
            <a:tailEnd/>
          </a:ln>
          <a:effectLst/>
        </p:spPr>
        <p:txBody>
          <a:bodyPr wrap="none" anchor="ctr"/>
          <a:lstStyle/>
          <a:p>
            <a:endParaRPr lang="pt-PT"/>
          </a:p>
        </p:txBody>
      </p:sp>
      <p:sp>
        <p:nvSpPr>
          <p:cNvPr id="13317" name="Freeform 5"/>
          <p:cNvSpPr>
            <a:spLocks noChangeArrowheads="1"/>
          </p:cNvSpPr>
          <p:nvPr/>
        </p:nvSpPr>
        <p:spPr bwMode="auto">
          <a:xfrm>
            <a:off x="8934450" y="3048000"/>
            <a:ext cx="3260725" cy="3810000"/>
          </a:xfrm>
          <a:custGeom>
            <a:avLst/>
            <a:gdLst>
              <a:gd name="T0" fmla="*/ 1630363 w 3259667"/>
              <a:gd name="T1" fmla="*/ 0 h 3810000"/>
              <a:gd name="T2" fmla="*/ 3260725 w 3259667"/>
              <a:gd name="T3" fmla="*/ 1905000 h 3810000"/>
              <a:gd name="T4" fmla="*/ 1630363 w 3259667"/>
              <a:gd name="T5" fmla="*/ 3810000 h 3810000"/>
              <a:gd name="T6" fmla="*/ 0 w 3259667"/>
              <a:gd name="T7" fmla="*/ 1905000 h 3810000"/>
              <a:gd name="T8" fmla="*/ 0 w 3259667"/>
              <a:gd name="T9" fmla="*/ 3810000 h 3810000"/>
              <a:gd name="T10" fmla="*/ 3252256 w 3259667"/>
              <a:gd name="T11" fmla="*/ 0 h 3810000"/>
              <a:gd name="T12" fmla="*/ 3260725 w 3259667"/>
              <a:gd name="T13" fmla="*/ 3810000 h 3810000"/>
              <a:gd name="T14" fmla="*/ 0 w 3259667"/>
              <a:gd name="T15" fmla="*/ 3810000 h 3810000"/>
              <a:gd name="T16" fmla="*/ 0 w 3259667"/>
              <a:gd name="T17" fmla="*/ 0 h 3810000"/>
              <a:gd name="T18" fmla="*/ 3259667 w 3259667"/>
              <a:gd name="T19" fmla="*/ 3810000 h 381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3259667" h="3810000">
                <a:moveTo>
                  <a:pt x="0" y="3810001"/>
                </a:moveTo>
                <a:lnTo>
                  <a:pt x="3251201" y="0"/>
                </a:lnTo>
                <a:cubicBezTo>
                  <a:pt x="3254023" y="1270000"/>
                  <a:pt x="3256845" y="2540001"/>
                  <a:pt x="3259667" y="3810001"/>
                </a:cubicBezTo>
                <a:lnTo>
                  <a:pt x="0" y="3810001"/>
                </a:lnTo>
                <a:close/>
              </a:path>
            </a:pathLst>
          </a:custGeom>
          <a:solidFill>
            <a:srgbClr val="54A021">
              <a:alpha val="71999"/>
            </a:srgbClr>
          </a:solidFill>
          <a:ln w="9525">
            <a:noFill/>
            <a:round/>
            <a:headEnd/>
            <a:tailEnd/>
          </a:ln>
          <a:effectLst/>
        </p:spPr>
        <p:txBody>
          <a:bodyPr wrap="none" anchor="ctr"/>
          <a:lstStyle/>
          <a:p>
            <a:endParaRPr lang="pt-PT"/>
          </a:p>
        </p:txBody>
      </p:sp>
      <p:sp>
        <p:nvSpPr>
          <p:cNvPr id="13318" name="Freeform 6"/>
          <p:cNvSpPr>
            <a:spLocks noChangeArrowheads="1"/>
          </p:cNvSpPr>
          <p:nvPr/>
        </p:nvSpPr>
        <p:spPr bwMode="auto">
          <a:xfrm>
            <a:off x="9340850" y="-7938"/>
            <a:ext cx="2854325" cy="6865938"/>
          </a:xfrm>
          <a:custGeom>
            <a:avLst/>
            <a:gdLst>
              <a:gd name="T0" fmla="*/ 1427163 w 2853267"/>
              <a:gd name="T1" fmla="*/ 0 h 6866467"/>
              <a:gd name="T2" fmla="*/ 2854325 w 2853267"/>
              <a:gd name="T3" fmla="*/ 3432969 h 6866467"/>
              <a:gd name="T4" fmla="*/ 1427163 w 2853267"/>
              <a:gd name="T5" fmla="*/ 6865938 h 6866467"/>
              <a:gd name="T6" fmla="*/ 0 w 2853267"/>
              <a:gd name="T7" fmla="*/ 3432969 h 6866467"/>
              <a:gd name="T8" fmla="*/ 0 w 2853267"/>
              <a:gd name="T9" fmla="*/ 0 h 6866467"/>
              <a:gd name="T10" fmla="*/ 2473184 w 2853267"/>
              <a:gd name="T11" fmla="*/ 6865938 h 6866467"/>
              <a:gd name="T12" fmla="*/ 2854325 w 2853267"/>
              <a:gd name="T13" fmla="*/ 6857475 h 6866467"/>
              <a:gd name="T14" fmla="*/ 2854325 w 2853267"/>
              <a:gd name="T15" fmla="*/ 0 h 6866467"/>
              <a:gd name="T16" fmla="*/ 0 w 2853267"/>
              <a:gd name="T17" fmla="*/ 0 h 6866467"/>
              <a:gd name="T18" fmla="*/ 0 w 2853267"/>
              <a:gd name="T19" fmla="*/ 0 h 6866467"/>
              <a:gd name="T20" fmla="*/ 2853267 w 28532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853267" h="6866467">
                <a:moveTo>
                  <a:pt x="0" y="0"/>
                </a:moveTo>
                <a:lnTo>
                  <a:pt x="2472267" y="6866466"/>
                </a:lnTo>
                <a:lnTo>
                  <a:pt x="2853267" y="6858002"/>
                </a:lnTo>
                <a:lnTo>
                  <a:pt x="2853267" y="0"/>
                </a:lnTo>
                <a:lnTo>
                  <a:pt x="0" y="0"/>
                </a:lnTo>
                <a:close/>
              </a:path>
            </a:pathLst>
          </a:custGeom>
          <a:solidFill>
            <a:srgbClr val="3F7819">
              <a:alpha val="70000"/>
            </a:srgbClr>
          </a:solidFill>
          <a:ln w="9525">
            <a:noFill/>
            <a:round/>
            <a:headEnd/>
            <a:tailEnd/>
          </a:ln>
          <a:effectLst/>
        </p:spPr>
        <p:txBody>
          <a:bodyPr wrap="none" anchor="ctr"/>
          <a:lstStyle/>
          <a:p>
            <a:endParaRPr lang="pt-PT"/>
          </a:p>
        </p:txBody>
      </p:sp>
      <p:sp>
        <p:nvSpPr>
          <p:cNvPr id="13319" name="Freeform 7"/>
          <p:cNvSpPr>
            <a:spLocks noChangeArrowheads="1"/>
          </p:cNvSpPr>
          <p:nvPr/>
        </p:nvSpPr>
        <p:spPr bwMode="auto">
          <a:xfrm>
            <a:off x="10907713" y="-7938"/>
            <a:ext cx="1287462" cy="6865938"/>
          </a:xfrm>
          <a:custGeom>
            <a:avLst/>
            <a:gdLst>
              <a:gd name="T0" fmla="*/ 643731 w 1286933"/>
              <a:gd name="T1" fmla="*/ 0 h 6866467"/>
              <a:gd name="T2" fmla="*/ 1287462 w 1286933"/>
              <a:gd name="T3" fmla="*/ 3432969 h 6866467"/>
              <a:gd name="T4" fmla="*/ 643731 w 1286933"/>
              <a:gd name="T5" fmla="*/ 6865938 h 6866467"/>
              <a:gd name="T6" fmla="*/ 0 w 1286933"/>
              <a:gd name="T7" fmla="*/ 3432969 h 6866467"/>
              <a:gd name="T8" fmla="*/ 1016417 w 1286933"/>
              <a:gd name="T9" fmla="*/ 0 h 6866467"/>
              <a:gd name="T10" fmla="*/ 0 w 1286933"/>
              <a:gd name="T11" fmla="*/ 6865938 h 6866467"/>
              <a:gd name="T12" fmla="*/ 1287462 w 1286933"/>
              <a:gd name="T13" fmla="*/ 6865938 h 6866467"/>
              <a:gd name="T14" fmla="*/ 1278992 w 1286933"/>
              <a:gd name="T15" fmla="*/ 0 h 6866467"/>
              <a:gd name="T16" fmla="*/ 1016417 w 1286933"/>
              <a:gd name="T17" fmla="*/ 0 h 6866467"/>
              <a:gd name="T18" fmla="*/ 0 w 1286933"/>
              <a:gd name="T19" fmla="*/ 0 h 6866467"/>
              <a:gd name="T20" fmla="*/ 1286933 w 1286933"/>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86933" h="6866467">
                <a:moveTo>
                  <a:pt x="1016000" y="0"/>
                </a:moveTo>
                <a:lnTo>
                  <a:pt x="0" y="6866466"/>
                </a:lnTo>
                <a:lnTo>
                  <a:pt x="1286933" y="6866466"/>
                </a:lnTo>
                <a:cubicBezTo>
                  <a:pt x="1284111" y="4577646"/>
                  <a:pt x="1281288" y="2288823"/>
                  <a:pt x="1278466" y="0"/>
                </a:cubicBezTo>
                <a:lnTo>
                  <a:pt x="1016000" y="0"/>
                </a:lnTo>
                <a:close/>
              </a:path>
            </a:pathLst>
          </a:custGeom>
          <a:solidFill>
            <a:srgbClr val="C0E474">
              <a:alpha val="70000"/>
            </a:srgbClr>
          </a:solidFill>
          <a:ln w="9525">
            <a:noFill/>
            <a:round/>
            <a:headEnd/>
            <a:tailEnd/>
          </a:ln>
          <a:effectLst/>
        </p:spPr>
        <p:txBody>
          <a:bodyPr wrap="none" anchor="ctr"/>
          <a:lstStyle/>
          <a:p>
            <a:endParaRPr lang="pt-PT"/>
          </a:p>
        </p:txBody>
      </p:sp>
      <p:sp>
        <p:nvSpPr>
          <p:cNvPr id="13320" name="Freeform 8"/>
          <p:cNvSpPr>
            <a:spLocks noChangeArrowheads="1"/>
          </p:cNvSpPr>
          <p:nvPr/>
        </p:nvSpPr>
        <p:spPr bwMode="auto">
          <a:xfrm>
            <a:off x="10941050" y="-7938"/>
            <a:ext cx="1271588" cy="6865938"/>
          </a:xfrm>
          <a:custGeom>
            <a:avLst/>
            <a:gdLst>
              <a:gd name="T0" fmla="*/ 635794 w 1270244"/>
              <a:gd name="T1" fmla="*/ 0 h 6866467"/>
              <a:gd name="T2" fmla="*/ 1271588 w 1270244"/>
              <a:gd name="T3" fmla="*/ 3432969 h 6866467"/>
              <a:gd name="T4" fmla="*/ 635794 w 1270244"/>
              <a:gd name="T5" fmla="*/ 6865938 h 6866467"/>
              <a:gd name="T6" fmla="*/ 0 w 1270244"/>
              <a:gd name="T7" fmla="*/ 3432969 h 6866467"/>
              <a:gd name="T8" fmla="*/ 0 w 1270244"/>
              <a:gd name="T9" fmla="*/ 0 h 6866467"/>
              <a:gd name="T10" fmla="*/ 1118783 w 1270244"/>
              <a:gd name="T11" fmla="*/ 6865938 h 6866467"/>
              <a:gd name="T12" fmla="*/ 1271344 w 1270244"/>
              <a:gd name="T13" fmla="*/ 6865938 h 6866467"/>
              <a:gd name="T14" fmla="*/ 1254393 w 1270244"/>
              <a:gd name="T15" fmla="*/ 0 h 6866467"/>
              <a:gd name="T16" fmla="*/ 0 w 1270244"/>
              <a:gd name="T17" fmla="*/ 0 h 6866467"/>
              <a:gd name="T18" fmla="*/ 0 w 1270244"/>
              <a:gd name="T19" fmla="*/ 0 h 6866467"/>
              <a:gd name="T20" fmla="*/ 1270244 w 1270244"/>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70244" h="6866467">
                <a:moveTo>
                  <a:pt x="0" y="0"/>
                </a:moveTo>
                <a:lnTo>
                  <a:pt x="1117600" y="6866466"/>
                </a:lnTo>
                <a:lnTo>
                  <a:pt x="1270000" y="6866466"/>
                </a:lnTo>
                <a:cubicBezTo>
                  <a:pt x="1272822" y="4574822"/>
                  <a:pt x="1250245" y="2291645"/>
                  <a:pt x="1253067" y="0"/>
                </a:cubicBezTo>
                <a:lnTo>
                  <a:pt x="0" y="0"/>
                </a:lnTo>
                <a:close/>
              </a:path>
            </a:pathLst>
          </a:custGeom>
          <a:solidFill>
            <a:srgbClr val="90C226">
              <a:alpha val="64999"/>
            </a:srgbClr>
          </a:solidFill>
          <a:ln w="9525">
            <a:noFill/>
            <a:round/>
            <a:headEnd/>
            <a:tailEnd/>
          </a:ln>
          <a:effectLst/>
        </p:spPr>
        <p:txBody>
          <a:bodyPr wrap="none" anchor="ctr"/>
          <a:lstStyle/>
          <a:p>
            <a:endParaRPr lang="pt-PT"/>
          </a:p>
        </p:txBody>
      </p:sp>
      <p:sp>
        <p:nvSpPr>
          <p:cNvPr id="13321" name="Freeform 9"/>
          <p:cNvSpPr>
            <a:spLocks noChangeArrowheads="1"/>
          </p:cNvSpPr>
          <p:nvPr/>
        </p:nvSpPr>
        <p:spPr bwMode="auto">
          <a:xfrm>
            <a:off x="10374313" y="3589338"/>
            <a:ext cx="1820862" cy="3268662"/>
          </a:xfrm>
          <a:custGeom>
            <a:avLst/>
            <a:gdLst>
              <a:gd name="T0" fmla="*/ 910431 w 1820333"/>
              <a:gd name="T1" fmla="*/ 0 h 3268133"/>
              <a:gd name="T2" fmla="*/ 1820862 w 1820333"/>
              <a:gd name="T3" fmla="*/ 1634331 h 3268133"/>
              <a:gd name="T4" fmla="*/ 910431 w 1820333"/>
              <a:gd name="T5" fmla="*/ 3268662 h 3268133"/>
              <a:gd name="T6" fmla="*/ 0 w 1820333"/>
              <a:gd name="T7" fmla="*/ 1634331 h 3268133"/>
              <a:gd name="T8" fmla="*/ 0 w 1820333"/>
              <a:gd name="T9" fmla="*/ 3268662 h 3268133"/>
              <a:gd name="T10" fmla="*/ 1812393 w 1820333"/>
              <a:gd name="T11" fmla="*/ 0 h 3268133"/>
              <a:gd name="T12" fmla="*/ 1820862 w 1820333"/>
              <a:gd name="T13" fmla="*/ 3260195 h 3268133"/>
              <a:gd name="T14" fmla="*/ 0 w 1820333"/>
              <a:gd name="T15" fmla="*/ 3268662 h 3268133"/>
              <a:gd name="T16" fmla="*/ 0 w 1820333"/>
              <a:gd name="T17" fmla="*/ 0 h 3268133"/>
              <a:gd name="T18" fmla="*/ 1820333 w 1820333"/>
              <a:gd name="T19" fmla="*/ 3268133 h 3268133"/>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820333" h="3268133">
                <a:moveTo>
                  <a:pt x="0" y="3268133"/>
                </a:moveTo>
                <a:lnTo>
                  <a:pt x="1811866" y="0"/>
                </a:lnTo>
                <a:cubicBezTo>
                  <a:pt x="1814688" y="1086555"/>
                  <a:pt x="1817511" y="2173111"/>
                  <a:pt x="1820333" y="3259667"/>
                </a:cubicBezTo>
                <a:lnTo>
                  <a:pt x="0" y="3268133"/>
                </a:lnTo>
                <a:close/>
              </a:path>
            </a:pathLst>
          </a:custGeom>
          <a:solidFill>
            <a:srgbClr val="90C226">
              <a:alpha val="79999"/>
            </a:srgbClr>
          </a:solidFill>
          <a:ln w="9525">
            <a:noFill/>
            <a:round/>
            <a:headEnd/>
            <a:tailEnd/>
          </a:ln>
          <a:effectLst/>
        </p:spPr>
        <p:txBody>
          <a:bodyPr wrap="none" anchor="ctr"/>
          <a:lstStyle/>
          <a:p>
            <a:endParaRPr lang="pt-PT"/>
          </a:p>
        </p:txBody>
      </p:sp>
      <p:sp>
        <p:nvSpPr>
          <p:cNvPr id="13322" name="Freeform 10"/>
          <p:cNvSpPr>
            <a:spLocks noChangeArrowheads="1"/>
          </p:cNvSpPr>
          <p:nvPr/>
        </p:nvSpPr>
        <p:spPr bwMode="auto">
          <a:xfrm>
            <a:off x="-7938" y="4013200"/>
            <a:ext cx="457201" cy="2852738"/>
          </a:xfrm>
          <a:custGeom>
            <a:avLst/>
            <a:gdLst>
              <a:gd name="T0" fmla="*/ 228601 w 457200"/>
              <a:gd name="T1" fmla="*/ 0 h 2853267"/>
              <a:gd name="T2" fmla="*/ 457201 w 457200"/>
              <a:gd name="T3" fmla="*/ 1426369 h 2853267"/>
              <a:gd name="T4" fmla="*/ 228601 w 457200"/>
              <a:gd name="T5" fmla="*/ 2852738 h 2853267"/>
              <a:gd name="T6" fmla="*/ 0 w 457200"/>
              <a:gd name="T7" fmla="*/ 1426369 h 2853267"/>
              <a:gd name="T8" fmla="*/ 0 w 457200"/>
              <a:gd name="T9" fmla="*/ 0 h 2853267"/>
              <a:gd name="T10" fmla="*/ 457201 w 457200"/>
              <a:gd name="T11" fmla="*/ 2852738 h 2853267"/>
              <a:gd name="T12" fmla="*/ 0 w 457200"/>
              <a:gd name="T13" fmla="*/ 2844274 h 2853267"/>
              <a:gd name="T14" fmla="*/ 0 w 457200"/>
              <a:gd name="T15" fmla="*/ 0 h 2853267"/>
              <a:gd name="T16" fmla="*/ 0 w 457200"/>
              <a:gd name="T17" fmla="*/ 0 h 2853267"/>
              <a:gd name="T18" fmla="*/ 457200 w 457200"/>
              <a:gd name="T19" fmla="*/ 2853267 h 2853267"/>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57200" h="2853267">
                <a:moveTo>
                  <a:pt x="0" y="0"/>
                </a:moveTo>
                <a:lnTo>
                  <a:pt x="457200" y="2853267"/>
                </a:lnTo>
                <a:lnTo>
                  <a:pt x="0" y="2844801"/>
                </a:lnTo>
                <a:cubicBezTo>
                  <a:pt x="2822" y="1905000"/>
                  <a:pt x="5645" y="965200"/>
                  <a:pt x="0" y="0"/>
                </a:cubicBezTo>
                <a:close/>
              </a:path>
            </a:pathLst>
          </a:custGeom>
          <a:solidFill>
            <a:srgbClr val="90C226">
              <a:alpha val="84999"/>
            </a:srgbClr>
          </a:solidFill>
          <a:ln w="9525">
            <a:noFill/>
            <a:round/>
            <a:headEnd/>
            <a:tailEnd/>
          </a:ln>
          <a:effectLst/>
        </p:spPr>
        <p:txBody>
          <a:bodyPr wrap="none" anchor="ctr"/>
          <a:lstStyle/>
          <a:p>
            <a:endParaRPr lang="pt-PT"/>
          </a:p>
        </p:txBody>
      </p:sp>
      <p:sp>
        <p:nvSpPr>
          <p:cNvPr id="13323" name="Rectangle 11"/>
          <p:cNvSpPr>
            <a:spLocks noGrp="1" noChangeArrowheads="1"/>
          </p:cNvSpPr>
          <p:nvPr>
            <p:ph type="title"/>
          </p:nvPr>
        </p:nvSpPr>
        <p:spPr bwMode="auto">
          <a:xfrm>
            <a:off x="677863" y="609600"/>
            <a:ext cx="8596312" cy="1319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título</a:t>
            </a:r>
          </a:p>
        </p:txBody>
      </p:sp>
      <p:sp>
        <p:nvSpPr>
          <p:cNvPr id="13324" name="Rectangle 12"/>
          <p:cNvSpPr>
            <a:spLocks noGrp="1" noChangeArrowheads="1"/>
          </p:cNvSpPr>
          <p:nvPr>
            <p:ph type="body" idx="1"/>
          </p:nvPr>
        </p:nvSpPr>
        <p:spPr bwMode="auto">
          <a:xfrm>
            <a:off x="677863" y="2160588"/>
            <a:ext cx="8596312" cy="3879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destaque</a:t>
            </a:r>
          </a:p>
          <a:p>
            <a:pPr lvl="1"/>
            <a:r>
              <a:rPr lang="en-GB" smtClean="0"/>
              <a:t>Segundo nível de destaque</a:t>
            </a:r>
          </a:p>
          <a:p>
            <a:pPr lvl="2"/>
            <a:r>
              <a:rPr lang="en-GB" smtClean="0"/>
              <a:t>Terceiro nível de destaque</a:t>
            </a:r>
          </a:p>
          <a:p>
            <a:pPr lvl="3"/>
            <a:r>
              <a:rPr lang="en-GB" smtClean="0"/>
              <a:t>Quarto nível de destaque</a:t>
            </a:r>
          </a:p>
          <a:p>
            <a:pPr lvl="4"/>
            <a:r>
              <a:rPr lang="en-GB" smtClean="0"/>
              <a:t>Quinto nível de destaque</a:t>
            </a:r>
          </a:p>
          <a:p>
            <a:pPr lvl="4"/>
            <a:r>
              <a:rPr lang="en-GB" smtClean="0"/>
              <a:t>Sexto nível de destaque</a:t>
            </a:r>
          </a:p>
          <a:p>
            <a:pPr lvl="4"/>
            <a:r>
              <a:rPr lang="en-GB" smtClean="0"/>
              <a:t>Sétimo nível de destaque</a:t>
            </a:r>
          </a:p>
          <a:p>
            <a:pPr lvl="4"/>
            <a:r>
              <a:rPr lang="en-GB" smtClean="0"/>
              <a:t>Oitavo nível de destaque</a:t>
            </a:r>
          </a:p>
          <a:p>
            <a:pPr lvl="4"/>
            <a:r>
              <a:rPr lang="en-GB" smtClean="0"/>
              <a:t>Nono nível de destaque</a:t>
            </a:r>
          </a:p>
        </p:txBody>
      </p:sp>
      <p:sp>
        <p:nvSpPr>
          <p:cNvPr id="13325" name="Rectangle 13"/>
          <p:cNvSpPr>
            <a:spLocks noGrp="1" noChangeArrowheads="1"/>
          </p:cNvSpPr>
          <p:nvPr>
            <p:ph type="dt"/>
          </p:nvPr>
        </p:nvSpPr>
        <p:spPr bwMode="auto">
          <a:xfrm>
            <a:off x="7207250" y="6040438"/>
            <a:ext cx="909638"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Lst>
              <a:defRPr sz="900">
                <a:solidFill>
                  <a:srgbClr val="898989"/>
                </a:solidFill>
                <a:latin typeface="+mn-lt"/>
                <a:cs typeface="Arial Unicode MS" charset="0"/>
              </a:defRPr>
            </a:lvl1pPr>
          </a:lstStyle>
          <a:p>
            <a:r>
              <a:rPr lang="pt-PT"/>
              <a:t>29-10-13</a:t>
            </a:r>
          </a:p>
        </p:txBody>
      </p:sp>
      <p:sp>
        <p:nvSpPr>
          <p:cNvPr id="13326" name="Text Box 14"/>
          <p:cNvSpPr txBox="1">
            <a:spLocks noChangeArrowheads="1"/>
          </p:cNvSpPr>
          <p:nvPr/>
        </p:nvSpPr>
        <p:spPr bwMode="auto">
          <a:xfrm>
            <a:off x="677863" y="6040438"/>
            <a:ext cx="6299200" cy="365125"/>
          </a:xfrm>
          <a:prstGeom prst="rect">
            <a:avLst/>
          </a:prstGeom>
          <a:noFill/>
          <a:ln w="9525">
            <a:noFill/>
            <a:round/>
            <a:headEnd/>
            <a:tailEnd/>
          </a:ln>
          <a:effectLst/>
        </p:spPr>
        <p:txBody>
          <a:bodyPr wrap="none" anchor="ctr"/>
          <a:lstStyle/>
          <a:p>
            <a:endParaRPr lang="pt-PT"/>
          </a:p>
        </p:txBody>
      </p:sp>
      <p:sp>
        <p:nvSpPr>
          <p:cNvPr id="13327" name="Rectangle 15"/>
          <p:cNvSpPr>
            <a:spLocks noGrp="1" noChangeArrowheads="1"/>
          </p:cNvSpPr>
          <p:nvPr>
            <p:ph type="sldNum"/>
          </p:nvPr>
        </p:nvSpPr>
        <p:spPr bwMode="auto">
          <a:xfrm>
            <a:off x="8593138" y="6040438"/>
            <a:ext cx="681037"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defRPr sz="900">
                <a:solidFill>
                  <a:srgbClr val="90C226"/>
                </a:solidFill>
                <a:latin typeface="+mn-lt"/>
                <a:cs typeface="Arial Unicode MS" charset="0"/>
              </a:defRPr>
            </a:lvl1pPr>
          </a:lstStyle>
          <a:p>
            <a:fld id="{26E979D0-CDB7-425B-A170-12A58F1CD48B}" type="slidenum">
              <a:rPr lang="pt-PT"/>
              <a:pPr/>
              <a:t>‹nº›</a:t>
            </a:fld>
            <a:endParaRPr lang="pt-PT"/>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9pPr>
    </p:titleStyle>
    <p:bodyStyle>
      <a:lvl1pPr marL="342900" indent="-342900" algn="l" defTabSz="449263" rtl="0" eaLnBrk="0" fontAlgn="base" hangingPunct="0">
        <a:spcBef>
          <a:spcPts val="400"/>
        </a:spcBef>
        <a:spcAft>
          <a:spcPts val="600"/>
        </a:spcAft>
        <a:buClr>
          <a:srgbClr val="000000"/>
        </a:buClr>
        <a:buSzPct val="100000"/>
        <a:buFont typeface="Times New Roman" pitchFamily="16" charset="0"/>
        <a:defRPr>
          <a:solidFill>
            <a:srgbClr val="404040"/>
          </a:solidFill>
          <a:latin typeface="+mn-lt"/>
          <a:ea typeface="+mn-ea"/>
          <a:cs typeface="+mn-cs"/>
        </a:defRPr>
      </a:lvl1pPr>
      <a:lvl2pPr marL="742950" indent="-285750" algn="l" defTabSz="449263" rtl="0" eaLnBrk="0" fontAlgn="base" hangingPunct="0">
        <a:spcBef>
          <a:spcPts val="400"/>
        </a:spcBef>
        <a:spcAft>
          <a:spcPts val="600"/>
        </a:spcAft>
        <a:buClr>
          <a:srgbClr val="000000"/>
        </a:buClr>
        <a:buSzPct val="100000"/>
        <a:buFont typeface="Times New Roman" pitchFamily="16" charset="0"/>
        <a:defRPr sz="1600">
          <a:solidFill>
            <a:srgbClr val="404040"/>
          </a:solidFill>
          <a:latin typeface="+mn-lt"/>
          <a:ea typeface="+mn-ea"/>
          <a:cs typeface="+mn-cs"/>
        </a:defRPr>
      </a:lvl2pPr>
      <a:lvl3pPr marL="1143000" indent="-228600" algn="l" defTabSz="449263" rtl="0" eaLnBrk="0" fontAlgn="base" hangingPunct="0">
        <a:spcBef>
          <a:spcPts val="300"/>
        </a:spcBef>
        <a:spcAft>
          <a:spcPts val="600"/>
        </a:spcAft>
        <a:buClr>
          <a:srgbClr val="000000"/>
        </a:buClr>
        <a:buSzPct val="100000"/>
        <a:buFont typeface="Times New Roman" pitchFamily="16" charset="0"/>
        <a:defRPr sz="1400">
          <a:solidFill>
            <a:srgbClr val="404040"/>
          </a:solidFill>
          <a:latin typeface="+mn-lt"/>
          <a:ea typeface="+mn-ea"/>
          <a:cs typeface="+mn-cs"/>
        </a:defRPr>
      </a:lvl3pPr>
      <a:lvl4pPr marL="1600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4pPr>
      <a:lvl5pPr marL="20574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5pPr>
      <a:lvl6pPr marL="25146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6pPr>
      <a:lvl7pPr marL="29718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7pPr>
      <a:lvl8pPr marL="34290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8pPr>
      <a:lvl9pPr marL="3886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4337" name="AutoShape 1"/>
          <p:cNvCxnSpPr>
            <a:cxnSpLocks noChangeShapeType="1"/>
          </p:cNvCxnSpPr>
          <p:nvPr/>
        </p:nvCxnSpPr>
        <p:spPr bwMode="auto">
          <a:xfrm flipV="1">
            <a:off x="7427913" y="3681413"/>
            <a:ext cx="4765675" cy="3176587"/>
          </a:xfrm>
          <a:prstGeom prst="bentConnector3">
            <a:avLst>
              <a:gd name="adj1" fmla="val 50000"/>
            </a:avLst>
          </a:prstGeom>
          <a:noFill/>
          <a:ln w="9525">
            <a:solidFill>
              <a:srgbClr val="000000"/>
            </a:solidFill>
            <a:round/>
            <a:headEnd/>
            <a:tailEnd/>
          </a:ln>
          <a:effectLst/>
        </p:spPr>
      </p:cxnSp>
      <p:cxnSp>
        <p:nvCxnSpPr>
          <p:cNvPr id="14338" name="AutoShape 2"/>
          <p:cNvCxnSpPr>
            <a:cxnSpLocks noChangeShapeType="1"/>
          </p:cNvCxnSpPr>
          <p:nvPr/>
        </p:nvCxnSpPr>
        <p:spPr bwMode="auto">
          <a:xfrm>
            <a:off x="9374188" y="0"/>
            <a:ext cx="1220787" cy="6858000"/>
          </a:xfrm>
          <a:prstGeom prst="bentConnector3">
            <a:avLst>
              <a:gd name="adj1" fmla="val 50000"/>
            </a:avLst>
          </a:prstGeom>
          <a:noFill/>
          <a:ln w="9525">
            <a:solidFill>
              <a:srgbClr val="000000"/>
            </a:solidFill>
            <a:round/>
            <a:headEnd/>
            <a:tailEnd/>
          </a:ln>
          <a:effectLst/>
        </p:spPr>
      </p:cxnSp>
      <p:sp>
        <p:nvSpPr>
          <p:cNvPr id="14339" name="Freeform 3"/>
          <p:cNvSpPr>
            <a:spLocks noChangeArrowheads="1"/>
          </p:cNvSpPr>
          <p:nvPr/>
        </p:nvSpPr>
        <p:spPr bwMode="auto">
          <a:xfrm>
            <a:off x="9188450" y="-7938"/>
            <a:ext cx="3006725" cy="6865938"/>
          </a:xfrm>
          <a:custGeom>
            <a:avLst/>
            <a:gdLst>
              <a:gd name="T0" fmla="*/ 1503363 w 3005667"/>
              <a:gd name="T1" fmla="*/ 0 h 6866467"/>
              <a:gd name="T2" fmla="*/ 3006725 w 3005667"/>
              <a:gd name="T3" fmla="*/ 3432969 h 6866467"/>
              <a:gd name="T4" fmla="*/ 1503363 w 3005667"/>
              <a:gd name="T5" fmla="*/ 6865938 h 6866467"/>
              <a:gd name="T6" fmla="*/ 0 w 3005667"/>
              <a:gd name="T7" fmla="*/ 3432969 h 6866467"/>
              <a:gd name="T8" fmla="*/ 2024247 w 3005667"/>
              <a:gd name="T9" fmla="*/ 8466 h 6866467"/>
              <a:gd name="T10" fmla="*/ 0 w 3005667"/>
              <a:gd name="T11" fmla="*/ 6865938 h 6866467"/>
              <a:gd name="T12" fmla="*/ 2998256 w 3005667"/>
              <a:gd name="T13" fmla="*/ 6857475 h 6866467"/>
              <a:gd name="T14" fmla="*/ 3006725 w 3005667"/>
              <a:gd name="T15" fmla="*/ 0 h 6866467"/>
              <a:gd name="T16" fmla="*/ 2024247 w 3005667"/>
              <a:gd name="T17" fmla="*/ 8466 h 6866467"/>
              <a:gd name="T18" fmla="*/ 0 w 3005667"/>
              <a:gd name="T19" fmla="*/ 0 h 6866467"/>
              <a:gd name="T20" fmla="*/ 3005667 w 30056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05667" h="6866467">
                <a:moveTo>
                  <a:pt x="2023534" y="8467"/>
                </a:moveTo>
                <a:lnTo>
                  <a:pt x="0" y="6866466"/>
                </a:lnTo>
                <a:lnTo>
                  <a:pt x="2997201" y="6858002"/>
                </a:lnTo>
                <a:cubicBezTo>
                  <a:pt x="3000023" y="4572002"/>
                  <a:pt x="3002845" y="2286001"/>
                  <a:pt x="3005667" y="0"/>
                </a:cubicBezTo>
                <a:lnTo>
                  <a:pt x="2023534" y="8467"/>
                </a:lnTo>
                <a:close/>
              </a:path>
            </a:pathLst>
          </a:custGeom>
          <a:solidFill>
            <a:srgbClr val="90C226">
              <a:alpha val="29999"/>
            </a:srgbClr>
          </a:solidFill>
          <a:ln w="9525">
            <a:noFill/>
            <a:round/>
            <a:headEnd/>
            <a:tailEnd/>
          </a:ln>
          <a:effectLst/>
        </p:spPr>
        <p:txBody>
          <a:bodyPr wrap="none" anchor="ctr"/>
          <a:lstStyle/>
          <a:p>
            <a:endParaRPr lang="pt-PT"/>
          </a:p>
        </p:txBody>
      </p:sp>
      <p:sp>
        <p:nvSpPr>
          <p:cNvPr id="14340" name="Freeform 4"/>
          <p:cNvSpPr>
            <a:spLocks noChangeArrowheads="1"/>
          </p:cNvSpPr>
          <p:nvPr/>
        </p:nvSpPr>
        <p:spPr bwMode="auto">
          <a:xfrm>
            <a:off x="9604375" y="-7938"/>
            <a:ext cx="2590800" cy="6865938"/>
          </a:xfrm>
          <a:custGeom>
            <a:avLst/>
            <a:gdLst>
              <a:gd name="T0" fmla="*/ 1295400 w 2590800"/>
              <a:gd name="T1" fmla="*/ 0 h 6866467"/>
              <a:gd name="T2" fmla="*/ 2590800 w 2590800"/>
              <a:gd name="T3" fmla="*/ 3432969 h 6866467"/>
              <a:gd name="T4" fmla="*/ 1295400 w 2590800"/>
              <a:gd name="T5" fmla="*/ 6865938 h 6866467"/>
              <a:gd name="T6" fmla="*/ 0 w 2590800"/>
              <a:gd name="T7" fmla="*/ 3432969 h 6866467"/>
              <a:gd name="T8" fmla="*/ 0 w 2590800"/>
              <a:gd name="T9" fmla="*/ 0 h 6866467"/>
              <a:gd name="T10" fmla="*/ 1202267 w 2590800"/>
              <a:gd name="T11" fmla="*/ 6865938 h 6866467"/>
              <a:gd name="T12" fmla="*/ 2590800 w 2590800"/>
              <a:gd name="T13" fmla="*/ 6865938 h 6866467"/>
              <a:gd name="T14" fmla="*/ 2582332 w 2590800"/>
              <a:gd name="T15" fmla="*/ 0 h 6866467"/>
              <a:gd name="T16" fmla="*/ 0 w 2590800"/>
              <a:gd name="T17" fmla="*/ 0 h 6866467"/>
              <a:gd name="T18" fmla="*/ 0 w 2590800"/>
              <a:gd name="T19" fmla="*/ 0 h 6866467"/>
              <a:gd name="T20" fmla="*/ 2590800 w 2590800"/>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590800" h="6866467">
                <a:moveTo>
                  <a:pt x="0" y="0"/>
                </a:moveTo>
                <a:lnTo>
                  <a:pt x="1202267" y="6866466"/>
                </a:lnTo>
                <a:lnTo>
                  <a:pt x="2590801" y="6866466"/>
                </a:lnTo>
                <a:cubicBezTo>
                  <a:pt x="2587979" y="4577646"/>
                  <a:pt x="2585155" y="2288823"/>
                  <a:pt x="2582333" y="0"/>
                </a:cubicBezTo>
                <a:lnTo>
                  <a:pt x="0" y="0"/>
                </a:lnTo>
                <a:close/>
              </a:path>
            </a:pathLst>
          </a:custGeom>
          <a:solidFill>
            <a:srgbClr val="90C226">
              <a:alpha val="20000"/>
            </a:srgbClr>
          </a:solidFill>
          <a:ln w="9525">
            <a:noFill/>
            <a:round/>
            <a:headEnd/>
            <a:tailEnd/>
          </a:ln>
          <a:effectLst/>
        </p:spPr>
        <p:txBody>
          <a:bodyPr wrap="none" anchor="ctr"/>
          <a:lstStyle/>
          <a:p>
            <a:endParaRPr lang="pt-PT"/>
          </a:p>
        </p:txBody>
      </p:sp>
      <p:sp>
        <p:nvSpPr>
          <p:cNvPr id="14341" name="Freeform 5"/>
          <p:cNvSpPr>
            <a:spLocks noChangeArrowheads="1"/>
          </p:cNvSpPr>
          <p:nvPr/>
        </p:nvSpPr>
        <p:spPr bwMode="auto">
          <a:xfrm>
            <a:off x="8934450" y="3048000"/>
            <a:ext cx="3260725" cy="3810000"/>
          </a:xfrm>
          <a:custGeom>
            <a:avLst/>
            <a:gdLst>
              <a:gd name="T0" fmla="*/ 1630363 w 3259667"/>
              <a:gd name="T1" fmla="*/ 0 h 3810000"/>
              <a:gd name="T2" fmla="*/ 3260725 w 3259667"/>
              <a:gd name="T3" fmla="*/ 1905000 h 3810000"/>
              <a:gd name="T4" fmla="*/ 1630363 w 3259667"/>
              <a:gd name="T5" fmla="*/ 3810000 h 3810000"/>
              <a:gd name="T6" fmla="*/ 0 w 3259667"/>
              <a:gd name="T7" fmla="*/ 1905000 h 3810000"/>
              <a:gd name="T8" fmla="*/ 0 w 3259667"/>
              <a:gd name="T9" fmla="*/ 3810000 h 3810000"/>
              <a:gd name="T10" fmla="*/ 3252256 w 3259667"/>
              <a:gd name="T11" fmla="*/ 0 h 3810000"/>
              <a:gd name="T12" fmla="*/ 3260725 w 3259667"/>
              <a:gd name="T13" fmla="*/ 3810000 h 3810000"/>
              <a:gd name="T14" fmla="*/ 0 w 3259667"/>
              <a:gd name="T15" fmla="*/ 3810000 h 3810000"/>
              <a:gd name="T16" fmla="*/ 0 w 3259667"/>
              <a:gd name="T17" fmla="*/ 0 h 3810000"/>
              <a:gd name="T18" fmla="*/ 3259667 w 3259667"/>
              <a:gd name="T19" fmla="*/ 3810000 h 381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3259667" h="3810000">
                <a:moveTo>
                  <a:pt x="0" y="3810001"/>
                </a:moveTo>
                <a:lnTo>
                  <a:pt x="3251201" y="0"/>
                </a:lnTo>
                <a:cubicBezTo>
                  <a:pt x="3254023" y="1270000"/>
                  <a:pt x="3256845" y="2540001"/>
                  <a:pt x="3259667" y="3810001"/>
                </a:cubicBezTo>
                <a:lnTo>
                  <a:pt x="0" y="3810001"/>
                </a:lnTo>
                <a:close/>
              </a:path>
            </a:pathLst>
          </a:custGeom>
          <a:solidFill>
            <a:srgbClr val="54A021">
              <a:alpha val="71999"/>
            </a:srgbClr>
          </a:solidFill>
          <a:ln w="9525">
            <a:noFill/>
            <a:round/>
            <a:headEnd/>
            <a:tailEnd/>
          </a:ln>
          <a:effectLst/>
        </p:spPr>
        <p:txBody>
          <a:bodyPr wrap="none" anchor="ctr"/>
          <a:lstStyle/>
          <a:p>
            <a:endParaRPr lang="pt-PT"/>
          </a:p>
        </p:txBody>
      </p:sp>
      <p:sp>
        <p:nvSpPr>
          <p:cNvPr id="14342" name="Freeform 6"/>
          <p:cNvSpPr>
            <a:spLocks noChangeArrowheads="1"/>
          </p:cNvSpPr>
          <p:nvPr/>
        </p:nvSpPr>
        <p:spPr bwMode="auto">
          <a:xfrm>
            <a:off x="9340850" y="-7938"/>
            <a:ext cx="2854325" cy="6865938"/>
          </a:xfrm>
          <a:custGeom>
            <a:avLst/>
            <a:gdLst>
              <a:gd name="T0" fmla="*/ 1427163 w 2853267"/>
              <a:gd name="T1" fmla="*/ 0 h 6866467"/>
              <a:gd name="T2" fmla="*/ 2854325 w 2853267"/>
              <a:gd name="T3" fmla="*/ 3432969 h 6866467"/>
              <a:gd name="T4" fmla="*/ 1427163 w 2853267"/>
              <a:gd name="T5" fmla="*/ 6865938 h 6866467"/>
              <a:gd name="T6" fmla="*/ 0 w 2853267"/>
              <a:gd name="T7" fmla="*/ 3432969 h 6866467"/>
              <a:gd name="T8" fmla="*/ 0 w 2853267"/>
              <a:gd name="T9" fmla="*/ 0 h 6866467"/>
              <a:gd name="T10" fmla="*/ 2473184 w 2853267"/>
              <a:gd name="T11" fmla="*/ 6865938 h 6866467"/>
              <a:gd name="T12" fmla="*/ 2854325 w 2853267"/>
              <a:gd name="T13" fmla="*/ 6857475 h 6866467"/>
              <a:gd name="T14" fmla="*/ 2854325 w 2853267"/>
              <a:gd name="T15" fmla="*/ 0 h 6866467"/>
              <a:gd name="T16" fmla="*/ 0 w 2853267"/>
              <a:gd name="T17" fmla="*/ 0 h 6866467"/>
              <a:gd name="T18" fmla="*/ 0 w 2853267"/>
              <a:gd name="T19" fmla="*/ 0 h 6866467"/>
              <a:gd name="T20" fmla="*/ 2853267 w 28532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853267" h="6866467">
                <a:moveTo>
                  <a:pt x="0" y="0"/>
                </a:moveTo>
                <a:lnTo>
                  <a:pt x="2472267" y="6866466"/>
                </a:lnTo>
                <a:lnTo>
                  <a:pt x="2853267" y="6858002"/>
                </a:lnTo>
                <a:lnTo>
                  <a:pt x="2853267" y="0"/>
                </a:lnTo>
                <a:lnTo>
                  <a:pt x="0" y="0"/>
                </a:lnTo>
                <a:close/>
              </a:path>
            </a:pathLst>
          </a:custGeom>
          <a:solidFill>
            <a:srgbClr val="3F7819">
              <a:alpha val="70000"/>
            </a:srgbClr>
          </a:solidFill>
          <a:ln w="9525">
            <a:noFill/>
            <a:round/>
            <a:headEnd/>
            <a:tailEnd/>
          </a:ln>
          <a:effectLst/>
        </p:spPr>
        <p:txBody>
          <a:bodyPr wrap="none" anchor="ctr"/>
          <a:lstStyle/>
          <a:p>
            <a:endParaRPr lang="pt-PT"/>
          </a:p>
        </p:txBody>
      </p:sp>
      <p:sp>
        <p:nvSpPr>
          <p:cNvPr id="14343" name="Freeform 7"/>
          <p:cNvSpPr>
            <a:spLocks noChangeArrowheads="1"/>
          </p:cNvSpPr>
          <p:nvPr/>
        </p:nvSpPr>
        <p:spPr bwMode="auto">
          <a:xfrm>
            <a:off x="10907713" y="-7938"/>
            <a:ext cx="1287462" cy="6865938"/>
          </a:xfrm>
          <a:custGeom>
            <a:avLst/>
            <a:gdLst>
              <a:gd name="T0" fmla="*/ 643731 w 1286933"/>
              <a:gd name="T1" fmla="*/ 0 h 6866467"/>
              <a:gd name="T2" fmla="*/ 1287462 w 1286933"/>
              <a:gd name="T3" fmla="*/ 3432969 h 6866467"/>
              <a:gd name="T4" fmla="*/ 643731 w 1286933"/>
              <a:gd name="T5" fmla="*/ 6865938 h 6866467"/>
              <a:gd name="T6" fmla="*/ 0 w 1286933"/>
              <a:gd name="T7" fmla="*/ 3432969 h 6866467"/>
              <a:gd name="T8" fmla="*/ 1016417 w 1286933"/>
              <a:gd name="T9" fmla="*/ 0 h 6866467"/>
              <a:gd name="T10" fmla="*/ 0 w 1286933"/>
              <a:gd name="T11" fmla="*/ 6865938 h 6866467"/>
              <a:gd name="T12" fmla="*/ 1287462 w 1286933"/>
              <a:gd name="T13" fmla="*/ 6865938 h 6866467"/>
              <a:gd name="T14" fmla="*/ 1278992 w 1286933"/>
              <a:gd name="T15" fmla="*/ 0 h 6866467"/>
              <a:gd name="T16" fmla="*/ 1016417 w 1286933"/>
              <a:gd name="T17" fmla="*/ 0 h 6866467"/>
              <a:gd name="T18" fmla="*/ 0 w 1286933"/>
              <a:gd name="T19" fmla="*/ 0 h 6866467"/>
              <a:gd name="T20" fmla="*/ 1286933 w 1286933"/>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86933" h="6866467">
                <a:moveTo>
                  <a:pt x="1016000" y="0"/>
                </a:moveTo>
                <a:lnTo>
                  <a:pt x="0" y="6866466"/>
                </a:lnTo>
                <a:lnTo>
                  <a:pt x="1286933" y="6866466"/>
                </a:lnTo>
                <a:cubicBezTo>
                  <a:pt x="1284111" y="4577646"/>
                  <a:pt x="1281288" y="2288823"/>
                  <a:pt x="1278466" y="0"/>
                </a:cubicBezTo>
                <a:lnTo>
                  <a:pt x="1016000" y="0"/>
                </a:lnTo>
                <a:close/>
              </a:path>
            </a:pathLst>
          </a:custGeom>
          <a:solidFill>
            <a:srgbClr val="C0E474">
              <a:alpha val="70000"/>
            </a:srgbClr>
          </a:solidFill>
          <a:ln w="9525">
            <a:noFill/>
            <a:round/>
            <a:headEnd/>
            <a:tailEnd/>
          </a:ln>
          <a:effectLst/>
        </p:spPr>
        <p:txBody>
          <a:bodyPr wrap="none" anchor="ctr"/>
          <a:lstStyle/>
          <a:p>
            <a:endParaRPr lang="pt-PT"/>
          </a:p>
        </p:txBody>
      </p:sp>
      <p:sp>
        <p:nvSpPr>
          <p:cNvPr id="14344" name="Freeform 8"/>
          <p:cNvSpPr>
            <a:spLocks noChangeArrowheads="1"/>
          </p:cNvSpPr>
          <p:nvPr/>
        </p:nvSpPr>
        <p:spPr bwMode="auto">
          <a:xfrm>
            <a:off x="10941050" y="-7938"/>
            <a:ext cx="1271588" cy="6865938"/>
          </a:xfrm>
          <a:custGeom>
            <a:avLst/>
            <a:gdLst>
              <a:gd name="T0" fmla="*/ 635794 w 1270244"/>
              <a:gd name="T1" fmla="*/ 0 h 6866467"/>
              <a:gd name="T2" fmla="*/ 1271588 w 1270244"/>
              <a:gd name="T3" fmla="*/ 3432969 h 6866467"/>
              <a:gd name="T4" fmla="*/ 635794 w 1270244"/>
              <a:gd name="T5" fmla="*/ 6865938 h 6866467"/>
              <a:gd name="T6" fmla="*/ 0 w 1270244"/>
              <a:gd name="T7" fmla="*/ 3432969 h 6866467"/>
              <a:gd name="T8" fmla="*/ 0 w 1270244"/>
              <a:gd name="T9" fmla="*/ 0 h 6866467"/>
              <a:gd name="T10" fmla="*/ 1118783 w 1270244"/>
              <a:gd name="T11" fmla="*/ 6865938 h 6866467"/>
              <a:gd name="T12" fmla="*/ 1271344 w 1270244"/>
              <a:gd name="T13" fmla="*/ 6865938 h 6866467"/>
              <a:gd name="T14" fmla="*/ 1254393 w 1270244"/>
              <a:gd name="T15" fmla="*/ 0 h 6866467"/>
              <a:gd name="T16" fmla="*/ 0 w 1270244"/>
              <a:gd name="T17" fmla="*/ 0 h 6866467"/>
              <a:gd name="T18" fmla="*/ 0 w 1270244"/>
              <a:gd name="T19" fmla="*/ 0 h 6866467"/>
              <a:gd name="T20" fmla="*/ 1270244 w 1270244"/>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70244" h="6866467">
                <a:moveTo>
                  <a:pt x="0" y="0"/>
                </a:moveTo>
                <a:lnTo>
                  <a:pt x="1117600" y="6866466"/>
                </a:lnTo>
                <a:lnTo>
                  <a:pt x="1270000" y="6866466"/>
                </a:lnTo>
                <a:cubicBezTo>
                  <a:pt x="1272822" y="4574822"/>
                  <a:pt x="1250245" y="2291645"/>
                  <a:pt x="1253067" y="0"/>
                </a:cubicBezTo>
                <a:lnTo>
                  <a:pt x="0" y="0"/>
                </a:lnTo>
                <a:close/>
              </a:path>
            </a:pathLst>
          </a:custGeom>
          <a:solidFill>
            <a:srgbClr val="90C226">
              <a:alpha val="64999"/>
            </a:srgbClr>
          </a:solidFill>
          <a:ln w="9525">
            <a:noFill/>
            <a:round/>
            <a:headEnd/>
            <a:tailEnd/>
          </a:ln>
          <a:effectLst/>
        </p:spPr>
        <p:txBody>
          <a:bodyPr wrap="none" anchor="ctr"/>
          <a:lstStyle/>
          <a:p>
            <a:endParaRPr lang="pt-PT"/>
          </a:p>
        </p:txBody>
      </p:sp>
      <p:sp>
        <p:nvSpPr>
          <p:cNvPr id="14345" name="Freeform 9"/>
          <p:cNvSpPr>
            <a:spLocks noChangeArrowheads="1"/>
          </p:cNvSpPr>
          <p:nvPr/>
        </p:nvSpPr>
        <p:spPr bwMode="auto">
          <a:xfrm>
            <a:off x="10374313" y="3589338"/>
            <a:ext cx="1820862" cy="3268662"/>
          </a:xfrm>
          <a:custGeom>
            <a:avLst/>
            <a:gdLst>
              <a:gd name="T0" fmla="*/ 910431 w 1820333"/>
              <a:gd name="T1" fmla="*/ 0 h 3268133"/>
              <a:gd name="T2" fmla="*/ 1820862 w 1820333"/>
              <a:gd name="T3" fmla="*/ 1634331 h 3268133"/>
              <a:gd name="T4" fmla="*/ 910431 w 1820333"/>
              <a:gd name="T5" fmla="*/ 3268662 h 3268133"/>
              <a:gd name="T6" fmla="*/ 0 w 1820333"/>
              <a:gd name="T7" fmla="*/ 1634331 h 3268133"/>
              <a:gd name="T8" fmla="*/ 0 w 1820333"/>
              <a:gd name="T9" fmla="*/ 3268662 h 3268133"/>
              <a:gd name="T10" fmla="*/ 1812393 w 1820333"/>
              <a:gd name="T11" fmla="*/ 0 h 3268133"/>
              <a:gd name="T12" fmla="*/ 1820862 w 1820333"/>
              <a:gd name="T13" fmla="*/ 3260195 h 3268133"/>
              <a:gd name="T14" fmla="*/ 0 w 1820333"/>
              <a:gd name="T15" fmla="*/ 3268662 h 3268133"/>
              <a:gd name="T16" fmla="*/ 0 w 1820333"/>
              <a:gd name="T17" fmla="*/ 0 h 3268133"/>
              <a:gd name="T18" fmla="*/ 1820333 w 1820333"/>
              <a:gd name="T19" fmla="*/ 3268133 h 3268133"/>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820333" h="3268133">
                <a:moveTo>
                  <a:pt x="0" y="3268133"/>
                </a:moveTo>
                <a:lnTo>
                  <a:pt x="1811866" y="0"/>
                </a:lnTo>
                <a:cubicBezTo>
                  <a:pt x="1814688" y="1086555"/>
                  <a:pt x="1817511" y="2173111"/>
                  <a:pt x="1820333" y="3259667"/>
                </a:cubicBezTo>
                <a:lnTo>
                  <a:pt x="0" y="3268133"/>
                </a:lnTo>
                <a:close/>
              </a:path>
            </a:pathLst>
          </a:custGeom>
          <a:solidFill>
            <a:srgbClr val="90C226">
              <a:alpha val="79999"/>
            </a:srgbClr>
          </a:solidFill>
          <a:ln w="9525">
            <a:noFill/>
            <a:round/>
            <a:headEnd/>
            <a:tailEnd/>
          </a:ln>
          <a:effectLst/>
        </p:spPr>
        <p:txBody>
          <a:bodyPr wrap="none" anchor="ctr"/>
          <a:lstStyle/>
          <a:p>
            <a:endParaRPr lang="pt-PT"/>
          </a:p>
        </p:txBody>
      </p:sp>
      <p:sp>
        <p:nvSpPr>
          <p:cNvPr id="14346" name="Freeform 10"/>
          <p:cNvSpPr>
            <a:spLocks noChangeArrowheads="1"/>
          </p:cNvSpPr>
          <p:nvPr/>
        </p:nvSpPr>
        <p:spPr bwMode="auto">
          <a:xfrm>
            <a:off x="-7938" y="4013200"/>
            <a:ext cx="457201" cy="2852738"/>
          </a:xfrm>
          <a:custGeom>
            <a:avLst/>
            <a:gdLst>
              <a:gd name="T0" fmla="*/ 228601 w 457200"/>
              <a:gd name="T1" fmla="*/ 0 h 2853267"/>
              <a:gd name="T2" fmla="*/ 457201 w 457200"/>
              <a:gd name="T3" fmla="*/ 1426369 h 2853267"/>
              <a:gd name="T4" fmla="*/ 228601 w 457200"/>
              <a:gd name="T5" fmla="*/ 2852738 h 2853267"/>
              <a:gd name="T6" fmla="*/ 0 w 457200"/>
              <a:gd name="T7" fmla="*/ 1426369 h 2853267"/>
              <a:gd name="T8" fmla="*/ 0 w 457200"/>
              <a:gd name="T9" fmla="*/ 0 h 2853267"/>
              <a:gd name="T10" fmla="*/ 457201 w 457200"/>
              <a:gd name="T11" fmla="*/ 2852738 h 2853267"/>
              <a:gd name="T12" fmla="*/ 0 w 457200"/>
              <a:gd name="T13" fmla="*/ 2844274 h 2853267"/>
              <a:gd name="T14" fmla="*/ 0 w 457200"/>
              <a:gd name="T15" fmla="*/ 0 h 2853267"/>
              <a:gd name="T16" fmla="*/ 0 w 457200"/>
              <a:gd name="T17" fmla="*/ 0 h 2853267"/>
              <a:gd name="T18" fmla="*/ 457200 w 457200"/>
              <a:gd name="T19" fmla="*/ 2853267 h 2853267"/>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57200" h="2853267">
                <a:moveTo>
                  <a:pt x="0" y="0"/>
                </a:moveTo>
                <a:lnTo>
                  <a:pt x="457200" y="2853267"/>
                </a:lnTo>
                <a:lnTo>
                  <a:pt x="0" y="2844801"/>
                </a:lnTo>
                <a:cubicBezTo>
                  <a:pt x="2822" y="1905000"/>
                  <a:pt x="5645" y="965200"/>
                  <a:pt x="0" y="0"/>
                </a:cubicBezTo>
                <a:close/>
              </a:path>
            </a:pathLst>
          </a:custGeom>
          <a:solidFill>
            <a:srgbClr val="90C226">
              <a:alpha val="84999"/>
            </a:srgbClr>
          </a:solidFill>
          <a:ln w="9525">
            <a:noFill/>
            <a:round/>
            <a:headEnd/>
            <a:tailEnd/>
          </a:ln>
          <a:effectLst/>
        </p:spPr>
        <p:txBody>
          <a:bodyPr wrap="none" anchor="ctr"/>
          <a:lstStyle/>
          <a:p>
            <a:endParaRPr lang="pt-PT"/>
          </a:p>
        </p:txBody>
      </p:sp>
      <p:sp>
        <p:nvSpPr>
          <p:cNvPr id="14347" name="Text Box 11"/>
          <p:cNvSpPr txBox="1">
            <a:spLocks noChangeArrowheads="1"/>
          </p:cNvSpPr>
          <p:nvPr/>
        </p:nvSpPr>
        <p:spPr bwMode="auto">
          <a:xfrm>
            <a:off x="541338" y="790575"/>
            <a:ext cx="611187" cy="584200"/>
          </a:xfrm>
          <a:prstGeom prst="rect">
            <a:avLst/>
          </a:prstGeom>
          <a:noFill/>
          <a:ln w="9525">
            <a:noFill/>
            <a:round/>
            <a:headEnd/>
            <a:tailEnd/>
          </a:ln>
          <a:effectLst/>
        </p:spPr>
        <p:txBody>
          <a:bodyPr lIns="90000" tIns="46800" rIns="90000" bIns="4680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0">
                <a:solidFill>
                  <a:srgbClr val="C0E474"/>
                </a:solidFill>
              </a:rPr>
              <a:t>“</a:t>
            </a:r>
          </a:p>
        </p:txBody>
      </p:sp>
      <p:sp>
        <p:nvSpPr>
          <p:cNvPr id="14348" name="Text Box 12"/>
          <p:cNvSpPr txBox="1">
            <a:spLocks noChangeArrowheads="1"/>
          </p:cNvSpPr>
          <p:nvPr/>
        </p:nvSpPr>
        <p:spPr bwMode="auto">
          <a:xfrm>
            <a:off x="8894763" y="2886075"/>
            <a:ext cx="609600" cy="585788"/>
          </a:xfrm>
          <a:prstGeom prst="rect">
            <a:avLst/>
          </a:prstGeom>
          <a:noFill/>
          <a:ln w="9525">
            <a:noFill/>
            <a:round/>
            <a:headEnd/>
            <a:tailEnd/>
          </a:ln>
          <a:effectLst/>
        </p:spPr>
        <p:txBody>
          <a:bodyPr lIns="90000" tIns="46800" rIns="90000" bIns="46800" anchor="ct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8000">
                <a:solidFill>
                  <a:srgbClr val="C0E474"/>
                </a:solidFill>
              </a:rPr>
              <a:t>”</a:t>
            </a:r>
          </a:p>
        </p:txBody>
      </p:sp>
      <p:sp>
        <p:nvSpPr>
          <p:cNvPr id="14349" name="Rectangle 13"/>
          <p:cNvSpPr>
            <a:spLocks noGrp="1" noChangeArrowheads="1"/>
          </p:cNvSpPr>
          <p:nvPr>
            <p:ph type="title"/>
          </p:nvPr>
        </p:nvSpPr>
        <p:spPr bwMode="auto">
          <a:xfrm>
            <a:off x="677863" y="609600"/>
            <a:ext cx="8596312" cy="1319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título</a:t>
            </a:r>
          </a:p>
        </p:txBody>
      </p:sp>
      <p:sp>
        <p:nvSpPr>
          <p:cNvPr id="14350" name="Rectangle 14"/>
          <p:cNvSpPr>
            <a:spLocks noGrp="1" noChangeArrowheads="1"/>
          </p:cNvSpPr>
          <p:nvPr>
            <p:ph type="body" idx="1"/>
          </p:nvPr>
        </p:nvSpPr>
        <p:spPr bwMode="auto">
          <a:xfrm>
            <a:off x="677863" y="2160588"/>
            <a:ext cx="8596312" cy="3879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destaque</a:t>
            </a:r>
          </a:p>
          <a:p>
            <a:pPr lvl="1"/>
            <a:r>
              <a:rPr lang="en-GB" smtClean="0"/>
              <a:t>Segundo nível de destaque</a:t>
            </a:r>
          </a:p>
          <a:p>
            <a:pPr lvl="2"/>
            <a:r>
              <a:rPr lang="en-GB" smtClean="0"/>
              <a:t>Terceiro nível de destaque</a:t>
            </a:r>
          </a:p>
          <a:p>
            <a:pPr lvl="3"/>
            <a:r>
              <a:rPr lang="en-GB" smtClean="0"/>
              <a:t>Quarto nível de destaque</a:t>
            </a:r>
          </a:p>
          <a:p>
            <a:pPr lvl="4"/>
            <a:r>
              <a:rPr lang="en-GB" smtClean="0"/>
              <a:t>Quinto nível de destaque</a:t>
            </a:r>
          </a:p>
          <a:p>
            <a:pPr lvl="4"/>
            <a:r>
              <a:rPr lang="en-GB" smtClean="0"/>
              <a:t>Sexto nível de destaque</a:t>
            </a:r>
          </a:p>
          <a:p>
            <a:pPr lvl="4"/>
            <a:r>
              <a:rPr lang="en-GB" smtClean="0"/>
              <a:t>Sétimo nível de destaque</a:t>
            </a:r>
          </a:p>
          <a:p>
            <a:pPr lvl="4"/>
            <a:r>
              <a:rPr lang="en-GB" smtClean="0"/>
              <a:t>Oitavo nível de destaque</a:t>
            </a:r>
          </a:p>
          <a:p>
            <a:pPr lvl="4"/>
            <a:r>
              <a:rPr lang="en-GB" smtClean="0"/>
              <a:t>Nono nível de destaque</a:t>
            </a:r>
          </a:p>
        </p:txBody>
      </p:sp>
      <p:sp>
        <p:nvSpPr>
          <p:cNvPr id="14351" name="Rectangle 15"/>
          <p:cNvSpPr>
            <a:spLocks noGrp="1" noChangeArrowheads="1"/>
          </p:cNvSpPr>
          <p:nvPr>
            <p:ph type="dt"/>
          </p:nvPr>
        </p:nvSpPr>
        <p:spPr bwMode="auto">
          <a:xfrm>
            <a:off x="7207250" y="6040438"/>
            <a:ext cx="909638"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Lst>
              <a:defRPr sz="900">
                <a:solidFill>
                  <a:srgbClr val="898989"/>
                </a:solidFill>
                <a:latin typeface="+mn-lt"/>
                <a:cs typeface="Arial Unicode MS" charset="0"/>
              </a:defRPr>
            </a:lvl1pPr>
          </a:lstStyle>
          <a:p>
            <a:r>
              <a:rPr lang="pt-PT"/>
              <a:t>29-10-13</a:t>
            </a:r>
          </a:p>
        </p:txBody>
      </p:sp>
      <p:sp>
        <p:nvSpPr>
          <p:cNvPr id="14352" name="Text Box 16"/>
          <p:cNvSpPr txBox="1">
            <a:spLocks noChangeArrowheads="1"/>
          </p:cNvSpPr>
          <p:nvPr/>
        </p:nvSpPr>
        <p:spPr bwMode="auto">
          <a:xfrm>
            <a:off x="677863" y="6040438"/>
            <a:ext cx="6299200" cy="365125"/>
          </a:xfrm>
          <a:prstGeom prst="rect">
            <a:avLst/>
          </a:prstGeom>
          <a:noFill/>
          <a:ln w="9525">
            <a:noFill/>
            <a:round/>
            <a:headEnd/>
            <a:tailEnd/>
          </a:ln>
          <a:effectLst/>
        </p:spPr>
        <p:txBody>
          <a:bodyPr wrap="none" anchor="ctr"/>
          <a:lstStyle/>
          <a:p>
            <a:endParaRPr lang="pt-PT"/>
          </a:p>
        </p:txBody>
      </p:sp>
      <p:sp>
        <p:nvSpPr>
          <p:cNvPr id="14353" name="Rectangle 17"/>
          <p:cNvSpPr>
            <a:spLocks noGrp="1" noChangeArrowheads="1"/>
          </p:cNvSpPr>
          <p:nvPr>
            <p:ph type="sldNum"/>
          </p:nvPr>
        </p:nvSpPr>
        <p:spPr bwMode="auto">
          <a:xfrm>
            <a:off x="8593138" y="6040438"/>
            <a:ext cx="681037"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defRPr sz="900">
                <a:solidFill>
                  <a:srgbClr val="90C226"/>
                </a:solidFill>
                <a:latin typeface="+mn-lt"/>
                <a:cs typeface="Arial Unicode MS" charset="0"/>
              </a:defRPr>
            </a:lvl1pPr>
          </a:lstStyle>
          <a:p>
            <a:fld id="{7B1EADBB-335D-40C0-8985-E366D25EC517}" type="slidenum">
              <a:rPr lang="pt-PT"/>
              <a:pPr/>
              <a:t>‹nº›</a:t>
            </a:fld>
            <a:endParaRPr lang="pt-PT"/>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9pPr>
    </p:titleStyle>
    <p:bodyStyle>
      <a:lvl1pPr marL="342900" indent="-342900" algn="l" defTabSz="449263" rtl="0" eaLnBrk="0" fontAlgn="base" hangingPunct="0">
        <a:spcBef>
          <a:spcPts val="400"/>
        </a:spcBef>
        <a:spcAft>
          <a:spcPts val="600"/>
        </a:spcAft>
        <a:buClr>
          <a:srgbClr val="000000"/>
        </a:buClr>
        <a:buSzPct val="100000"/>
        <a:buFont typeface="Times New Roman" pitchFamily="16" charset="0"/>
        <a:defRPr>
          <a:solidFill>
            <a:srgbClr val="404040"/>
          </a:solidFill>
          <a:latin typeface="+mn-lt"/>
          <a:ea typeface="+mn-ea"/>
          <a:cs typeface="+mn-cs"/>
        </a:defRPr>
      </a:lvl1pPr>
      <a:lvl2pPr marL="742950" indent="-285750" algn="l" defTabSz="449263" rtl="0" eaLnBrk="0" fontAlgn="base" hangingPunct="0">
        <a:spcBef>
          <a:spcPts val="400"/>
        </a:spcBef>
        <a:spcAft>
          <a:spcPts val="600"/>
        </a:spcAft>
        <a:buClr>
          <a:srgbClr val="000000"/>
        </a:buClr>
        <a:buSzPct val="100000"/>
        <a:buFont typeface="Times New Roman" pitchFamily="16" charset="0"/>
        <a:defRPr sz="1600">
          <a:solidFill>
            <a:srgbClr val="404040"/>
          </a:solidFill>
          <a:latin typeface="+mn-lt"/>
          <a:ea typeface="+mn-ea"/>
          <a:cs typeface="+mn-cs"/>
        </a:defRPr>
      </a:lvl2pPr>
      <a:lvl3pPr marL="1143000" indent="-228600" algn="l" defTabSz="449263" rtl="0" eaLnBrk="0" fontAlgn="base" hangingPunct="0">
        <a:spcBef>
          <a:spcPts val="300"/>
        </a:spcBef>
        <a:spcAft>
          <a:spcPts val="600"/>
        </a:spcAft>
        <a:buClr>
          <a:srgbClr val="000000"/>
        </a:buClr>
        <a:buSzPct val="100000"/>
        <a:buFont typeface="Times New Roman" pitchFamily="16" charset="0"/>
        <a:defRPr sz="1400">
          <a:solidFill>
            <a:srgbClr val="404040"/>
          </a:solidFill>
          <a:latin typeface="+mn-lt"/>
          <a:ea typeface="+mn-ea"/>
          <a:cs typeface="+mn-cs"/>
        </a:defRPr>
      </a:lvl3pPr>
      <a:lvl4pPr marL="1600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4pPr>
      <a:lvl5pPr marL="20574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5pPr>
      <a:lvl6pPr marL="25146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6pPr>
      <a:lvl7pPr marL="29718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7pPr>
      <a:lvl8pPr marL="34290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8pPr>
      <a:lvl9pPr marL="3886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5361" name="AutoShape 1"/>
          <p:cNvCxnSpPr>
            <a:cxnSpLocks noChangeShapeType="1"/>
          </p:cNvCxnSpPr>
          <p:nvPr/>
        </p:nvCxnSpPr>
        <p:spPr bwMode="auto">
          <a:xfrm flipV="1">
            <a:off x="7427913" y="3681413"/>
            <a:ext cx="4765675" cy="3176587"/>
          </a:xfrm>
          <a:prstGeom prst="bentConnector3">
            <a:avLst>
              <a:gd name="adj1" fmla="val 50000"/>
            </a:avLst>
          </a:prstGeom>
          <a:noFill/>
          <a:ln w="9525">
            <a:solidFill>
              <a:srgbClr val="000000"/>
            </a:solidFill>
            <a:round/>
            <a:headEnd/>
            <a:tailEnd/>
          </a:ln>
          <a:effectLst/>
        </p:spPr>
      </p:cxnSp>
      <p:cxnSp>
        <p:nvCxnSpPr>
          <p:cNvPr id="15362" name="AutoShape 2"/>
          <p:cNvCxnSpPr>
            <a:cxnSpLocks noChangeShapeType="1"/>
          </p:cNvCxnSpPr>
          <p:nvPr/>
        </p:nvCxnSpPr>
        <p:spPr bwMode="auto">
          <a:xfrm>
            <a:off x="9374188" y="0"/>
            <a:ext cx="1220787" cy="6858000"/>
          </a:xfrm>
          <a:prstGeom prst="bentConnector3">
            <a:avLst>
              <a:gd name="adj1" fmla="val 50000"/>
            </a:avLst>
          </a:prstGeom>
          <a:noFill/>
          <a:ln w="9525">
            <a:solidFill>
              <a:srgbClr val="000000"/>
            </a:solidFill>
            <a:round/>
            <a:headEnd/>
            <a:tailEnd/>
          </a:ln>
          <a:effectLst/>
        </p:spPr>
      </p:cxnSp>
      <p:sp>
        <p:nvSpPr>
          <p:cNvPr id="15363" name="Freeform 3"/>
          <p:cNvSpPr>
            <a:spLocks noChangeArrowheads="1"/>
          </p:cNvSpPr>
          <p:nvPr/>
        </p:nvSpPr>
        <p:spPr bwMode="auto">
          <a:xfrm>
            <a:off x="9188450" y="-7938"/>
            <a:ext cx="3006725" cy="6865938"/>
          </a:xfrm>
          <a:custGeom>
            <a:avLst/>
            <a:gdLst>
              <a:gd name="T0" fmla="*/ 1503363 w 3005667"/>
              <a:gd name="T1" fmla="*/ 0 h 6866467"/>
              <a:gd name="T2" fmla="*/ 3006725 w 3005667"/>
              <a:gd name="T3" fmla="*/ 3432969 h 6866467"/>
              <a:gd name="T4" fmla="*/ 1503363 w 3005667"/>
              <a:gd name="T5" fmla="*/ 6865938 h 6866467"/>
              <a:gd name="T6" fmla="*/ 0 w 3005667"/>
              <a:gd name="T7" fmla="*/ 3432969 h 6866467"/>
              <a:gd name="T8" fmla="*/ 2024247 w 3005667"/>
              <a:gd name="T9" fmla="*/ 8466 h 6866467"/>
              <a:gd name="T10" fmla="*/ 0 w 3005667"/>
              <a:gd name="T11" fmla="*/ 6865938 h 6866467"/>
              <a:gd name="T12" fmla="*/ 2998256 w 3005667"/>
              <a:gd name="T13" fmla="*/ 6857475 h 6866467"/>
              <a:gd name="T14" fmla="*/ 3006725 w 3005667"/>
              <a:gd name="T15" fmla="*/ 0 h 6866467"/>
              <a:gd name="T16" fmla="*/ 2024247 w 3005667"/>
              <a:gd name="T17" fmla="*/ 8466 h 6866467"/>
              <a:gd name="T18" fmla="*/ 0 w 3005667"/>
              <a:gd name="T19" fmla="*/ 0 h 6866467"/>
              <a:gd name="T20" fmla="*/ 3005667 w 30056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05667" h="6866467">
                <a:moveTo>
                  <a:pt x="2023534" y="8467"/>
                </a:moveTo>
                <a:lnTo>
                  <a:pt x="0" y="6866466"/>
                </a:lnTo>
                <a:lnTo>
                  <a:pt x="2997201" y="6858002"/>
                </a:lnTo>
                <a:cubicBezTo>
                  <a:pt x="3000023" y="4572002"/>
                  <a:pt x="3002845" y="2286001"/>
                  <a:pt x="3005667" y="0"/>
                </a:cubicBezTo>
                <a:lnTo>
                  <a:pt x="2023534" y="8467"/>
                </a:lnTo>
                <a:close/>
              </a:path>
            </a:pathLst>
          </a:custGeom>
          <a:solidFill>
            <a:srgbClr val="90C226">
              <a:alpha val="29999"/>
            </a:srgbClr>
          </a:solidFill>
          <a:ln w="9525">
            <a:noFill/>
            <a:round/>
            <a:headEnd/>
            <a:tailEnd/>
          </a:ln>
          <a:effectLst/>
        </p:spPr>
        <p:txBody>
          <a:bodyPr wrap="none" anchor="ctr"/>
          <a:lstStyle/>
          <a:p>
            <a:endParaRPr lang="pt-PT"/>
          </a:p>
        </p:txBody>
      </p:sp>
      <p:sp>
        <p:nvSpPr>
          <p:cNvPr id="15364" name="Freeform 4"/>
          <p:cNvSpPr>
            <a:spLocks noChangeArrowheads="1"/>
          </p:cNvSpPr>
          <p:nvPr/>
        </p:nvSpPr>
        <p:spPr bwMode="auto">
          <a:xfrm>
            <a:off x="9604375" y="-7938"/>
            <a:ext cx="2590800" cy="6865938"/>
          </a:xfrm>
          <a:custGeom>
            <a:avLst/>
            <a:gdLst>
              <a:gd name="T0" fmla="*/ 1295400 w 2590800"/>
              <a:gd name="T1" fmla="*/ 0 h 6866467"/>
              <a:gd name="T2" fmla="*/ 2590800 w 2590800"/>
              <a:gd name="T3" fmla="*/ 3432969 h 6866467"/>
              <a:gd name="T4" fmla="*/ 1295400 w 2590800"/>
              <a:gd name="T5" fmla="*/ 6865938 h 6866467"/>
              <a:gd name="T6" fmla="*/ 0 w 2590800"/>
              <a:gd name="T7" fmla="*/ 3432969 h 6866467"/>
              <a:gd name="T8" fmla="*/ 0 w 2590800"/>
              <a:gd name="T9" fmla="*/ 0 h 6866467"/>
              <a:gd name="T10" fmla="*/ 1202267 w 2590800"/>
              <a:gd name="T11" fmla="*/ 6865938 h 6866467"/>
              <a:gd name="T12" fmla="*/ 2590800 w 2590800"/>
              <a:gd name="T13" fmla="*/ 6865938 h 6866467"/>
              <a:gd name="T14" fmla="*/ 2582332 w 2590800"/>
              <a:gd name="T15" fmla="*/ 0 h 6866467"/>
              <a:gd name="T16" fmla="*/ 0 w 2590800"/>
              <a:gd name="T17" fmla="*/ 0 h 6866467"/>
              <a:gd name="T18" fmla="*/ 0 w 2590800"/>
              <a:gd name="T19" fmla="*/ 0 h 6866467"/>
              <a:gd name="T20" fmla="*/ 2590800 w 2590800"/>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590800" h="6866467">
                <a:moveTo>
                  <a:pt x="0" y="0"/>
                </a:moveTo>
                <a:lnTo>
                  <a:pt x="1202267" y="6866466"/>
                </a:lnTo>
                <a:lnTo>
                  <a:pt x="2590801" y="6866466"/>
                </a:lnTo>
                <a:cubicBezTo>
                  <a:pt x="2587979" y="4577646"/>
                  <a:pt x="2585155" y="2288823"/>
                  <a:pt x="2582333" y="0"/>
                </a:cubicBezTo>
                <a:lnTo>
                  <a:pt x="0" y="0"/>
                </a:lnTo>
                <a:close/>
              </a:path>
            </a:pathLst>
          </a:custGeom>
          <a:solidFill>
            <a:srgbClr val="90C226">
              <a:alpha val="20000"/>
            </a:srgbClr>
          </a:solidFill>
          <a:ln w="9525">
            <a:noFill/>
            <a:round/>
            <a:headEnd/>
            <a:tailEnd/>
          </a:ln>
          <a:effectLst/>
        </p:spPr>
        <p:txBody>
          <a:bodyPr wrap="none" anchor="ctr"/>
          <a:lstStyle/>
          <a:p>
            <a:endParaRPr lang="pt-PT"/>
          </a:p>
        </p:txBody>
      </p:sp>
      <p:sp>
        <p:nvSpPr>
          <p:cNvPr id="15365" name="Freeform 5"/>
          <p:cNvSpPr>
            <a:spLocks noChangeArrowheads="1"/>
          </p:cNvSpPr>
          <p:nvPr/>
        </p:nvSpPr>
        <p:spPr bwMode="auto">
          <a:xfrm>
            <a:off x="8934450" y="3048000"/>
            <a:ext cx="3260725" cy="3810000"/>
          </a:xfrm>
          <a:custGeom>
            <a:avLst/>
            <a:gdLst>
              <a:gd name="T0" fmla="*/ 1630363 w 3259667"/>
              <a:gd name="T1" fmla="*/ 0 h 3810000"/>
              <a:gd name="T2" fmla="*/ 3260725 w 3259667"/>
              <a:gd name="T3" fmla="*/ 1905000 h 3810000"/>
              <a:gd name="T4" fmla="*/ 1630363 w 3259667"/>
              <a:gd name="T5" fmla="*/ 3810000 h 3810000"/>
              <a:gd name="T6" fmla="*/ 0 w 3259667"/>
              <a:gd name="T7" fmla="*/ 1905000 h 3810000"/>
              <a:gd name="T8" fmla="*/ 0 w 3259667"/>
              <a:gd name="T9" fmla="*/ 3810000 h 3810000"/>
              <a:gd name="T10" fmla="*/ 3252256 w 3259667"/>
              <a:gd name="T11" fmla="*/ 0 h 3810000"/>
              <a:gd name="T12" fmla="*/ 3260725 w 3259667"/>
              <a:gd name="T13" fmla="*/ 3810000 h 3810000"/>
              <a:gd name="T14" fmla="*/ 0 w 3259667"/>
              <a:gd name="T15" fmla="*/ 3810000 h 3810000"/>
              <a:gd name="T16" fmla="*/ 0 w 3259667"/>
              <a:gd name="T17" fmla="*/ 0 h 3810000"/>
              <a:gd name="T18" fmla="*/ 3259667 w 3259667"/>
              <a:gd name="T19" fmla="*/ 3810000 h 381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3259667" h="3810000">
                <a:moveTo>
                  <a:pt x="0" y="3810001"/>
                </a:moveTo>
                <a:lnTo>
                  <a:pt x="3251201" y="0"/>
                </a:lnTo>
                <a:cubicBezTo>
                  <a:pt x="3254023" y="1270000"/>
                  <a:pt x="3256845" y="2540001"/>
                  <a:pt x="3259667" y="3810001"/>
                </a:cubicBezTo>
                <a:lnTo>
                  <a:pt x="0" y="3810001"/>
                </a:lnTo>
                <a:close/>
              </a:path>
            </a:pathLst>
          </a:custGeom>
          <a:solidFill>
            <a:srgbClr val="54A021">
              <a:alpha val="71999"/>
            </a:srgbClr>
          </a:solidFill>
          <a:ln w="9525">
            <a:noFill/>
            <a:round/>
            <a:headEnd/>
            <a:tailEnd/>
          </a:ln>
          <a:effectLst/>
        </p:spPr>
        <p:txBody>
          <a:bodyPr wrap="none" anchor="ctr"/>
          <a:lstStyle/>
          <a:p>
            <a:endParaRPr lang="pt-PT"/>
          </a:p>
        </p:txBody>
      </p:sp>
      <p:sp>
        <p:nvSpPr>
          <p:cNvPr id="15366" name="Freeform 6"/>
          <p:cNvSpPr>
            <a:spLocks noChangeArrowheads="1"/>
          </p:cNvSpPr>
          <p:nvPr/>
        </p:nvSpPr>
        <p:spPr bwMode="auto">
          <a:xfrm>
            <a:off x="9340850" y="-7938"/>
            <a:ext cx="2854325" cy="6865938"/>
          </a:xfrm>
          <a:custGeom>
            <a:avLst/>
            <a:gdLst>
              <a:gd name="T0" fmla="*/ 1427163 w 2853267"/>
              <a:gd name="T1" fmla="*/ 0 h 6866467"/>
              <a:gd name="T2" fmla="*/ 2854325 w 2853267"/>
              <a:gd name="T3" fmla="*/ 3432969 h 6866467"/>
              <a:gd name="T4" fmla="*/ 1427163 w 2853267"/>
              <a:gd name="T5" fmla="*/ 6865938 h 6866467"/>
              <a:gd name="T6" fmla="*/ 0 w 2853267"/>
              <a:gd name="T7" fmla="*/ 3432969 h 6866467"/>
              <a:gd name="T8" fmla="*/ 0 w 2853267"/>
              <a:gd name="T9" fmla="*/ 0 h 6866467"/>
              <a:gd name="T10" fmla="*/ 2473184 w 2853267"/>
              <a:gd name="T11" fmla="*/ 6865938 h 6866467"/>
              <a:gd name="T12" fmla="*/ 2854325 w 2853267"/>
              <a:gd name="T13" fmla="*/ 6857475 h 6866467"/>
              <a:gd name="T14" fmla="*/ 2854325 w 2853267"/>
              <a:gd name="T15" fmla="*/ 0 h 6866467"/>
              <a:gd name="T16" fmla="*/ 0 w 2853267"/>
              <a:gd name="T17" fmla="*/ 0 h 6866467"/>
              <a:gd name="T18" fmla="*/ 0 w 2853267"/>
              <a:gd name="T19" fmla="*/ 0 h 6866467"/>
              <a:gd name="T20" fmla="*/ 2853267 w 28532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853267" h="6866467">
                <a:moveTo>
                  <a:pt x="0" y="0"/>
                </a:moveTo>
                <a:lnTo>
                  <a:pt x="2472267" y="6866466"/>
                </a:lnTo>
                <a:lnTo>
                  <a:pt x="2853267" y="6858002"/>
                </a:lnTo>
                <a:lnTo>
                  <a:pt x="2853267" y="0"/>
                </a:lnTo>
                <a:lnTo>
                  <a:pt x="0" y="0"/>
                </a:lnTo>
                <a:close/>
              </a:path>
            </a:pathLst>
          </a:custGeom>
          <a:solidFill>
            <a:srgbClr val="3F7819">
              <a:alpha val="70000"/>
            </a:srgbClr>
          </a:solidFill>
          <a:ln w="9525">
            <a:noFill/>
            <a:round/>
            <a:headEnd/>
            <a:tailEnd/>
          </a:ln>
          <a:effectLst/>
        </p:spPr>
        <p:txBody>
          <a:bodyPr wrap="none" anchor="ctr"/>
          <a:lstStyle/>
          <a:p>
            <a:endParaRPr lang="pt-PT"/>
          </a:p>
        </p:txBody>
      </p:sp>
      <p:sp>
        <p:nvSpPr>
          <p:cNvPr id="15367" name="Freeform 7"/>
          <p:cNvSpPr>
            <a:spLocks noChangeArrowheads="1"/>
          </p:cNvSpPr>
          <p:nvPr/>
        </p:nvSpPr>
        <p:spPr bwMode="auto">
          <a:xfrm>
            <a:off x="10907713" y="-7938"/>
            <a:ext cx="1287462" cy="6865938"/>
          </a:xfrm>
          <a:custGeom>
            <a:avLst/>
            <a:gdLst>
              <a:gd name="T0" fmla="*/ 643731 w 1286933"/>
              <a:gd name="T1" fmla="*/ 0 h 6866467"/>
              <a:gd name="T2" fmla="*/ 1287462 w 1286933"/>
              <a:gd name="T3" fmla="*/ 3432969 h 6866467"/>
              <a:gd name="T4" fmla="*/ 643731 w 1286933"/>
              <a:gd name="T5" fmla="*/ 6865938 h 6866467"/>
              <a:gd name="T6" fmla="*/ 0 w 1286933"/>
              <a:gd name="T7" fmla="*/ 3432969 h 6866467"/>
              <a:gd name="T8" fmla="*/ 1016417 w 1286933"/>
              <a:gd name="T9" fmla="*/ 0 h 6866467"/>
              <a:gd name="T10" fmla="*/ 0 w 1286933"/>
              <a:gd name="T11" fmla="*/ 6865938 h 6866467"/>
              <a:gd name="T12" fmla="*/ 1287462 w 1286933"/>
              <a:gd name="T13" fmla="*/ 6865938 h 6866467"/>
              <a:gd name="T14" fmla="*/ 1278992 w 1286933"/>
              <a:gd name="T15" fmla="*/ 0 h 6866467"/>
              <a:gd name="T16" fmla="*/ 1016417 w 1286933"/>
              <a:gd name="T17" fmla="*/ 0 h 6866467"/>
              <a:gd name="T18" fmla="*/ 0 w 1286933"/>
              <a:gd name="T19" fmla="*/ 0 h 6866467"/>
              <a:gd name="T20" fmla="*/ 1286933 w 1286933"/>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86933" h="6866467">
                <a:moveTo>
                  <a:pt x="1016000" y="0"/>
                </a:moveTo>
                <a:lnTo>
                  <a:pt x="0" y="6866466"/>
                </a:lnTo>
                <a:lnTo>
                  <a:pt x="1286933" y="6866466"/>
                </a:lnTo>
                <a:cubicBezTo>
                  <a:pt x="1284111" y="4577646"/>
                  <a:pt x="1281288" y="2288823"/>
                  <a:pt x="1278466" y="0"/>
                </a:cubicBezTo>
                <a:lnTo>
                  <a:pt x="1016000" y="0"/>
                </a:lnTo>
                <a:close/>
              </a:path>
            </a:pathLst>
          </a:custGeom>
          <a:solidFill>
            <a:srgbClr val="C0E474">
              <a:alpha val="70000"/>
            </a:srgbClr>
          </a:solidFill>
          <a:ln w="9525">
            <a:noFill/>
            <a:round/>
            <a:headEnd/>
            <a:tailEnd/>
          </a:ln>
          <a:effectLst/>
        </p:spPr>
        <p:txBody>
          <a:bodyPr wrap="none" anchor="ctr"/>
          <a:lstStyle/>
          <a:p>
            <a:endParaRPr lang="pt-PT"/>
          </a:p>
        </p:txBody>
      </p:sp>
      <p:sp>
        <p:nvSpPr>
          <p:cNvPr id="15368" name="Freeform 8"/>
          <p:cNvSpPr>
            <a:spLocks noChangeArrowheads="1"/>
          </p:cNvSpPr>
          <p:nvPr/>
        </p:nvSpPr>
        <p:spPr bwMode="auto">
          <a:xfrm>
            <a:off x="10941050" y="-7938"/>
            <a:ext cx="1271588" cy="6865938"/>
          </a:xfrm>
          <a:custGeom>
            <a:avLst/>
            <a:gdLst>
              <a:gd name="T0" fmla="*/ 635794 w 1270244"/>
              <a:gd name="T1" fmla="*/ 0 h 6866467"/>
              <a:gd name="T2" fmla="*/ 1271588 w 1270244"/>
              <a:gd name="T3" fmla="*/ 3432969 h 6866467"/>
              <a:gd name="T4" fmla="*/ 635794 w 1270244"/>
              <a:gd name="T5" fmla="*/ 6865938 h 6866467"/>
              <a:gd name="T6" fmla="*/ 0 w 1270244"/>
              <a:gd name="T7" fmla="*/ 3432969 h 6866467"/>
              <a:gd name="T8" fmla="*/ 0 w 1270244"/>
              <a:gd name="T9" fmla="*/ 0 h 6866467"/>
              <a:gd name="T10" fmla="*/ 1118783 w 1270244"/>
              <a:gd name="T11" fmla="*/ 6865938 h 6866467"/>
              <a:gd name="T12" fmla="*/ 1271344 w 1270244"/>
              <a:gd name="T13" fmla="*/ 6865938 h 6866467"/>
              <a:gd name="T14" fmla="*/ 1254393 w 1270244"/>
              <a:gd name="T15" fmla="*/ 0 h 6866467"/>
              <a:gd name="T16" fmla="*/ 0 w 1270244"/>
              <a:gd name="T17" fmla="*/ 0 h 6866467"/>
              <a:gd name="T18" fmla="*/ 0 w 1270244"/>
              <a:gd name="T19" fmla="*/ 0 h 6866467"/>
              <a:gd name="T20" fmla="*/ 1270244 w 1270244"/>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70244" h="6866467">
                <a:moveTo>
                  <a:pt x="0" y="0"/>
                </a:moveTo>
                <a:lnTo>
                  <a:pt x="1117600" y="6866466"/>
                </a:lnTo>
                <a:lnTo>
                  <a:pt x="1270000" y="6866466"/>
                </a:lnTo>
                <a:cubicBezTo>
                  <a:pt x="1272822" y="4574822"/>
                  <a:pt x="1250245" y="2291645"/>
                  <a:pt x="1253067" y="0"/>
                </a:cubicBezTo>
                <a:lnTo>
                  <a:pt x="0" y="0"/>
                </a:lnTo>
                <a:close/>
              </a:path>
            </a:pathLst>
          </a:custGeom>
          <a:solidFill>
            <a:srgbClr val="90C226">
              <a:alpha val="64999"/>
            </a:srgbClr>
          </a:solidFill>
          <a:ln w="9525">
            <a:noFill/>
            <a:round/>
            <a:headEnd/>
            <a:tailEnd/>
          </a:ln>
          <a:effectLst/>
        </p:spPr>
        <p:txBody>
          <a:bodyPr wrap="none" anchor="ctr"/>
          <a:lstStyle/>
          <a:p>
            <a:endParaRPr lang="pt-PT"/>
          </a:p>
        </p:txBody>
      </p:sp>
      <p:sp>
        <p:nvSpPr>
          <p:cNvPr id="15369" name="Freeform 9"/>
          <p:cNvSpPr>
            <a:spLocks noChangeArrowheads="1"/>
          </p:cNvSpPr>
          <p:nvPr/>
        </p:nvSpPr>
        <p:spPr bwMode="auto">
          <a:xfrm>
            <a:off x="10374313" y="3589338"/>
            <a:ext cx="1820862" cy="3268662"/>
          </a:xfrm>
          <a:custGeom>
            <a:avLst/>
            <a:gdLst>
              <a:gd name="T0" fmla="*/ 910431 w 1820333"/>
              <a:gd name="T1" fmla="*/ 0 h 3268133"/>
              <a:gd name="T2" fmla="*/ 1820862 w 1820333"/>
              <a:gd name="T3" fmla="*/ 1634331 h 3268133"/>
              <a:gd name="T4" fmla="*/ 910431 w 1820333"/>
              <a:gd name="T5" fmla="*/ 3268662 h 3268133"/>
              <a:gd name="T6" fmla="*/ 0 w 1820333"/>
              <a:gd name="T7" fmla="*/ 1634331 h 3268133"/>
              <a:gd name="T8" fmla="*/ 0 w 1820333"/>
              <a:gd name="T9" fmla="*/ 3268662 h 3268133"/>
              <a:gd name="T10" fmla="*/ 1812393 w 1820333"/>
              <a:gd name="T11" fmla="*/ 0 h 3268133"/>
              <a:gd name="T12" fmla="*/ 1820862 w 1820333"/>
              <a:gd name="T13" fmla="*/ 3260195 h 3268133"/>
              <a:gd name="T14" fmla="*/ 0 w 1820333"/>
              <a:gd name="T15" fmla="*/ 3268662 h 3268133"/>
              <a:gd name="T16" fmla="*/ 0 w 1820333"/>
              <a:gd name="T17" fmla="*/ 0 h 3268133"/>
              <a:gd name="T18" fmla="*/ 1820333 w 1820333"/>
              <a:gd name="T19" fmla="*/ 3268133 h 3268133"/>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820333" h="3268133">
                <a:moveTo>
                  <a:pt x="0" y="3268133"/>
                </a:moveTo>
                <a:lnTo>
                  <a:pt x="1811866" y="0"/>
                </a:lnTo>
                <a:cubicBezTo>
                  <a:pt x="1814688" y="1086555"/>
                  <a:pt x="1817511" y="2173111"/>
                  <a:pt x="1820333" y="3259667"/>
                </a:cubicBezTo>
                <a:lnTo>
                  <a:pt x="0" y="3268133"/>
                </a:lnTo>
                <a:close/>
              </a:path>
            </a:pathLst>
          </a:custGeom>
          <a:solidFill>
            <a:srgbClr val="90C226">
              <a:alpha val="79999"/>
            </a:srgbClr>
          </a:solidFill>
          <a:ln w="9525">
            <a:noFill/>
            <a:round/>
            <a:headEnd/>
            <a:tailEnd/>
          </a:ln>
          <a:effectLst/>
        </p:spPr>
        <p:txBody>
          <a:bodyPr wrap="none" anchor="ctr"/>
          <a:lstStyle/>
          <a:p>
            <a:endParaRPr lang="pt-PT"/>
          </a:p>
        </p:txBody>
      </p:sp>
      <p:sp>
        <p:nvSpPr>
          <p:cNvPr id="15370" name="Freeform 10"/>
          <p:cNvSpPr>
            <a:spLocks noChangeArrowheads="1"/>
          </p:cNvSpPr>
          <p:nvPr/>
        </p:nvSpPr>
        <p:spPr bwMode="auto">
          <a:xfrm>
            <a:off x="-7938" y="4013200"/>
            <a:ext cx="457201" cy="2852738"/>
          </a:xfrm>
          <a:custGeom>
            <a:avLst/>
            <a:gdLst>
              <a:gd name="T0" fmla="*/ 228601 w 457200"/>
              <a:gd name="T1" fmla="*/ 0 h 2853267"/>
              <a:gd name="T2" fmla="*/ 457201 w 457200"/>
              <a:gd name="T3" fmla="*/ 1426369 h 2853267"/>
              <a:gd name="T4" fmla="*/ 228601 w 457200"/>
              <a:gd name="T5" fmla="*/ 2852738 h 2853267"/>
              <a:gd name="T6" fmla="*/ 0 w 457200"/>
              <a:gd name="T7" fmla="*/ 1426369 h 2853267"/>
              <a:gd name="T8" fmla="*/ 0 w 457200"/>
              <a:gd name="T9" fmla="*/ 0 h 2853267"/>
              <a:gd name="T10" fmla="*/ 457201 w 457200"/>
              <a:gd name="T11" fmla="*/ 2852738 h 2853267"/>
              <a:gd name="T12" fmla="*/ 0 w 457200"/>
              <a:gd name="T13" fmla="*/ 2844274 h 2853267"/>
              <a:gd name="T14" fmla="*/ 0 w 457200"/>
              <a:gd name="T15" fmla="*/ 0 h 2853267"/>
              <a:gd name="T16" fmla="*/ 0 w 457200"/>
              <a:gd name="T17" fmla="*/ 0 h 2853267"/>
              <a:gd name="T18" fmla="*/ 457200 w 457200"/>
              <a:gd name="T19" fmla="*/ 2853267 h 2853267"/>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57200" h="2853267">
                <a:moveTo>
                  <a:pt x="0" y="0"/>
                </a:moveTo>
                <a:lnTo>
                  <a:pt x="457200" y="2853267"/>
                </a:lnTo>
                <a:lnTo>
                  <a:pt x="0" y="2844801"/>
                </a:lnTo>
                <a:cubicBezTo>
                  <a:pt x="2822" y="1905000"/>
                  <a:pt x="5645" y="965200"/>
                  <a:pt x="0" y="0"/>
                </a:cubicBezTo>
                <a:close/>
              </a:path>
            </a:pathLst>
          </a:custGeom>
          <a:solidFill>
            <a:srgbClr val="90C226">
              <a:alpha val="84999"/>
            </a:srgbClr>
          </a:solidFill>
          <a:ln w="9525">
            <a:noFill/>
            <a:round/>
            <a:headEnd/>
            <a:tailEnd/>
          </a:ln>
          <a:effectLst/>
        </p:spPr>
        <p:txBody>
          <a:bodyPr wrap="none" anchor="ctr"/>
          <a:lstStyle/>
          <a:p>
            <a:endParaRPr lang="pt-PT"/>
          </a:p>
        </p:txBody>
      </p:sp>
      <p:sp>
        <p:nvSpPr>
          <p:cNvPr id="15371" name="Rectangle 11"/>
          <p:cNvSpPr>
            <a:spLocks noGrp="1" noChangeArrowheads="1"/>
          </p:cNvSpPr>
          <p:nvPr>
            <p:ph type="title"/>
          </p:nvPr>
        </p:nvSpPr>
        <p:spPr bwMode="auto">
          <a:xfrm>
            <a:off x="677863" y="609600"/>
            <a:ext cx="8596312" cy="1319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título</a:t>
            </a:r>
          </a:p>
        </p:txBody>
      </p:sp>
      <p:sp>
        <p:nvSpPr>
          <p:cNvPr id="15372" name="Rectangle 12"/>
          <p:cNvSpPr>
            <a:spLocks noGrp="1" noChangeArrowheads="1"/>
          </p:cNvSpPr>
          <p:nvPr>
            <p:ph type="body" idx="1"/>
          </p:nvPr>
        </p:nvSpPr>
        <p:spPr bwMode="auto">
          <a:xfrm>
            <a:off x="677863" y="2160588"/>
            <a:ext cx="8596312" cy="3879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destaque</a:t>
            </a:r>
          </a:p>
          <a:p>
            <a:pPr lvl="1"/>
            <a:r>
              <a:rPr lang="en-GB" smtClean="0"/>
              <a:t>Segundo nível de destaque</a:t>
            </a:r>
          </a:p>
          <a:p>
            <a:pPr lvl="2"/>
            <a:r>
              <a:rPr lang="en-GB" smtClean="0"/>
              <a:t>Terceiro nível de destaque</a:t>
            </a:r>
          </a:p>
          <a:p>
            <a:pPr lvl="3"/>
            <a:r>
              <a:rPr lang="en-GB" smtClean="0"/>
              <a:t>Quarto nível de destaque</a:t>
            </a:r>
          </a:p>
          <a:p>
            <a:pPr lvl="4"/>
            <a:r>
              <a:rPr lang="en-GB" smtClean="0"/>
              <a:t>Quinto nível de destaque</a:t>
            </a:r>
          </a:p>
          <a:p>
            <a:pPr lvl="4"/>
            <a:r>
              <a:rPr lang="en-GB" smtClean="0"/>
              <a:t>Sexto nível de destaque</a:t>
            </a:r>
          </a:p>
          <a:p>
            <a:pPr lvl="4"/>
            <a:r>
              <a:rPr lang="en-GB" smtClean="0"/>
              <a:t>Sétimo nível de destaque</a:t>
            </a:r>
          </a:p>
          <a:p>
            <a:pPr lvl="4"/>
            <a:r>
              <a:rPr lang="en-GB" smtClean="0"/>
              <a:t>Oitavo nível de destaque</a:t>
            </a:r>
          </a:p>
          <a:p>
            <a:pPr lvl="4"/>
            <a:r>
              <a:rPr lang="en-GB" smtClean="0"/>
              <a:t>Nono nível de destaque</a:t>
            </a:r>
          </a:p>
        </p:txBody>
      </p:sp>
      <p:sp>
        <p:nvSpPr>
          <p:cNvPr id="15373" name="Rectangle 13"/>
          <p:cNvSpPr>
            <a:spLocks noGrp="1" noChangeArrowheads="1"/>
          </p:cNvSpPr>
          <p:nvPr>
            <p:ph type="dt"/>
          </p:nvPr>
        </p:nvSpPr>
        <p:spPr bwMode="auto">
          <a:xfrm>
            <a:off x="7207250" y="6040438"/>
            <a:ext cx="909638"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Lst>
              <a:defRPr sz="900">
                <a:solidFill>
                  <a:srgbClr val="898989"/>
                </a:solidFill>
                <a:latin typeface="+mn-lt"/>
                <a:cs typeface="Arial Unicode MS" charset="0"/>
              </a:defRPr>
            </a:lvl1pPr>
          </a:lstStyle>
          <a:p>
            <a:r>
              <a:rPr lang="pt-PT"/>
              <a:t>29-10-13</a:t>
            </a:r>
          </a:p>
        </p:txBody>
      </p:sp>
      <p:sp>
        <p:nvSpPr>
          <p:cNvPr id="15374" name="Text Box 14"/>
          <p:cNvSpPr txBox="1">
            <a:spLocks noChangeArrowheads="1"/>
          </p:cNvSpPr>
          <p:nvPr/>
        </p:nvSpPr>
        <p:spPr bwMode="auto">
          <a:xfrm>
            <a:off x="677863" y="6040438"/>
            <a:ext cx="6299200" cy="365125"/>
          </a:xfrm>
          <a:prstGeom prst="rect">
            <a:avLst/>
          </a:prstGeom>
          <a:noFill/>
          <a:ln w="9525">
            <a:noFill/>
            <a:round/>
            <a:headEnd/>
            <a:tailEnd/>
          </a:ln>
          <a:effectLst/>
        </p:spPr>
        <p:txBody>
          <a:bodyPr wrap="none" anchor="ctr"/>
          <a:lstStyle/>
          <a:p>
            <a:endParaRPr lang="pt-PT"/>
          </a:p>
        </p:txBody>
      </p:sp>
      <p:sp>
        <p:nvSpPr>
          <p:cNvPr id="15375" name="Rectangle 15"/>
          <p:cNvSpPr>
            <a:spLocks noGrp="1" noChangeArrowheads="1"/>
          </p:cNvSpPr>
          <p:nvPr>
            <p:ph type="sldNum"/>
          </p:nvPr>
        </p:nvSpPr>
        <p:spPr bwMode="auto">
          <a:xfrm>
            <a:off x="8593138" y="6040438"/>
            <a:ext cx="681037"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defRPr sz="900">
                <a:solidFill>
                  <a:srgbClr val="90C226"/>
                </a:solidFill>
                <a:latin typeface="+mn-lt"/>
                <a:cs typeface="Arial Unicode MS" charset="0"/>
              </a:defRPr>
            </a:lvl1pPr>
          </a:lstStyle>
          <a:p>
            <a:fld id="{13A01C42-FF28-420C-A3B2-BDE07A253B0F}" type="slidenum">
              <a:rPr lang="pt-PT"/>
              <a:pPr/>
              <a:t>‹nº›</a:t>
            </a:fld>
            <a:endParaRPr lang="pt-PT"/>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9pPr>
    </p:titleStyle>
    <p:bodyStyle>
      <a:lvl1pPr marL="342900" indent="-342900" algn="l" defTabSz="449263" rtl="0" eaLnBrk="0" fontAlgn="base" hangingPunct="0">
        <a:spcBef>
          <a:spcPts val="400"/>
        </a:spcBef>
        <a:spcAft>
          <a:spcPts val="600"/>
        </a:spcAft>
        <a:buClr>
          <a:srgbClr val="000000"/>
        </a:buClr>
        <a:buSzPct val="100000"/>
        <a:buFont typeface="Times New Roman" pitchFamily="16" charset="0"/>
        <a:defRPr>
          <a:solidFill>
            <a:srgbClr val="404040"/>
          </a:solidFill>
          <a:latin typeface="+mn-lt"/>
          <a:ea typeface="+mn-ea"/>
          <a:cs typeface="+mn-cs"/>
        </a:defRPr>
      </a:lvl1pPr>
      <a:lvl2pPr marL="742950" indent="-285750" algn="l" defTabSz="449263" rtl="0" eaLnBrk="0" fontAlgn="base" hangingPunct="0">
        <a:spcBef>
          <a:spcPts val="400"/>
        </a:spcBef>
        <a:spcAft>
          <a:spcPts val="600"/>
        </a:spcAft>
        <a:buClr>
          <a:srgbClr val="000000"/>
        </a:buClr>
        <a:buSzPct val="100000"/>
        <a:buFont typeface="Times New Roman" pitchFamily="16" charset="0"/>
        <a:defRPr sz="1600">
          <a:solidFill>
            <a:srgbClr val="404040"/>
          </a:solidFill>
          <a:latin typeface="+mn-lt"/>
          <a:ea typeface="+mn-ea"/>
          <a:cs typeface="+mn-cs"/>
        </a:defRPr>
      </a:lvl2pPr>
      <a:lvl3pPr marL="1143000" indent="-228600" algn="l" defTabSz="449263" rtl="0" eaLnBrk="0" fontAlgn="base" hangingPunct="0">
        <a:spcBef>
          <a:spcPts val="300"/>
        </a:spcBef>
        <a:spcAft>
          <a:spcPts val="600"/>
        </a:spcAft>
        <a:buClr>
          <a:srgbClr val="000000"/>
        </a:buClr>
        <a:buSzPct val="100000"/>
        <a:buFont typeface="Times New Roman" pitchFamily="16" charset="0"/>
        <a:defRPr sz="1400">
          <a:solidFill>
            <a:srgbClr val="404040"/>
          </a:solidFill>
          <a:latin typeface="+mn-lt"/>
          <a:ea typeface="+mn-ea"/>
          <a:cs typeface="+mn-cs"/>
        </a:defRPr>
      </a:lvl3pPr>
      <a:lvl4pPr marL="1600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4pPr>
      <a:lvl5pPr marL="20574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5pPr>
      <a:lvl6pPr marL="25146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6pPr>
      <a:lvl7pPr marL="29718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7pPr>
      <a:lvl8pPr marL="34290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8pPr>
      <a:lvl9pPr marL="3886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6385" name="AutoShape 1"/>
          <p:cNvCxnSpPr>
            <a:cxnSpLocks noChangeShapeType="1"/>
          </p:cNvCxnSpPr>
          <p:nvPr/>
        </p:nvCxnSpPr>
        <p:spPr bwMode="auto">
          <a:xfrm flipV="1">
            <a:off x="7427913" y="3681413"/>
            <a:ext cx="4765675" cy="3176587"/>
          </a:xfrm>
          <a:prstGeom prst="bentConnector3">
            <a:avLst>
              <a:gd name="adj1" fmla="val 50000"/>
            </a:avLst>
          </a:prstGeom>
          <a:noFill/>
          <a:ln w="9525">
            <a:solidFill>
              <a:srgbClr val="000000"/>
            </a:solidFill>
            <a:round/>
            <a:headEnd/>
            <a:tailEnd/>
          </a:ln>
          <a:effectLst/>
        </p:spPr>
      </p:cxnSp>
      <p:cxnSp>
        <p:nvCxnSpPr>
          <p:cNvPr id="16386" name="AutoShape 2"/>
          <p:cNvCxnSpPr>
            <a:cxnSpLocks noChangeShapeType="1"/>
          </p:cNvCxnSpPr>
          <p:nvPr/>
        </p:nvCxnSpPr>
        <p:spPr bwMode="auto">
          <a:xfrm>
            <a:off x="9374188" y="0"/>
            <a:ext cx="1220787" cy="6858000"/>
          </a:xfrm>
          <a:prstGeom prst="bentConnector3">
            <a:avLst>
              <a:gd name="adj1" fmla="val 50000"/>
            </a:avLst>
          </a:prstGeom>
          <a:noFill/>
          <a:ln w="9525">
            <a:solidFill>
              <a:srgbClr val="000000"/>
            </a:solidFill>
            <a:round/>
            <a:headEnd/>
            <a:tailEnd/>
          </a:ln>
          <a:effectLst/>
        </p:spPr>
      </p:cxnSp>
      <p:sp>
        <p:nvSpPr>
          <p:cNvPr id="16387" name="Freeform 3"/>
          <p:cNvSpPr>
            <a:spLocks noChangeArrowheads="1"/>
          </p:cNvSpPr>
          <p:nvPr/>
        </p:nvSpPr>
        <p:spPr bwMode="auto">
          <a:xfrm>
            <a:off x="9188450" y="-7938"/>
            <a:ext cx="3006725" cy="6865938"/>
          </a:xfrm>
          <a:custGeom>
            <a:avLst/>
            <a:gdLst>
              <a:gd name="T0" fmla="*/ 1503363 w 3005667"/>
              <a:gd name="T1" fmla="*/ 0 h 6866467"/>
              <a:gd name="T2" fmla="*/ 3006725 w 3005667"/>
              <a:gd name="T3" fmla="*/ 3432969 h 6866467"/>
              <a:gd name="T4" fmla="*/ 1503363 w 3005667"/>
              <a:gd name="T5" fmla="*/ 6865938 h 6866467"/>
              <a:gd name="T6" fmla="*/ 0 w 3005667"/>
              <a:gd name="T7" fmla="*/ 3432969 h 6866467"/>
              <a:gd name="T8" fmla="*/ 2024247 w 3005667"/>
              <a:gd name="T9" fmla="*/ 8466 h 6866467"/>
              <a:gd name="T10" fmla="*/ 0 w 3005667"/>
              <a:gd name="T11" fmla="*/ 6865938 h 6866467"/>
              <a:gd name="T12" fmla="*/ 2998256 w 3005667"/>
              <a:gd name="T13" fmla="*/ 6857475 h 6866467"/>
              <a:gd name="T14" fmla="*/ 3006725 w 3005667"/>
              <a:gd name="T15" fmla="*/ 0 h 6866467"/>
              <a:gd name="T16" fmla="*/ 2024247 w 3005667"/>
              <a:gd name="T17" fmla="*/ 8466 h 6866467"/>
              <a:gd name="T18" fmla="*/ 0 w 3005667"/>
              <a:gd name="T19" fmla="*/ 0 h 6866467"/>
              <a:gd name="T20" fmla="*/ 3005667 w 30056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05667" h="6866467">
                <a:moveTo>
                  <a:pt x="2023534" y="8467"/>
                </a:moveTo>
                <a:lnTo>
                  <a:pt x="0" y="6866466"/>
                </a:lnTo>
                <a:lnTo>
                  <a:pt x="2997201" y="6858002"/>
                </a:lnTo>
                <a:cubicBezTo>
                  <a:pt x="3000023" y="4572002"/>
                  <a:pt x="3002845" y="2286001"/>
                  <a:pt x="3005667" y="0"/>
                </a:cubicBezTo>
                <a:lnTo>
                  <a:pt x="2023534" y="8467"/>
                </a:lnTo>
                <a:close/>
              </a:path>
            </a:pathLst>
          </a:custGeom>
          <a:solidFill>
            <a:srgbClr val="90C226">
              <a:alpha val="29999"/>
            </a:srgbClr>
          </a:solidFill>
          <a:ln w="9525">
            <a:noFill/>
            <a:round/>
            <a:headEnd/>
            <a:tailEnd/>
          </a:ln>
          <a:effectLst/>
        </p:spPr>
        <p:txBody>
          <a:bodyPr wrap="none" anchor="ctr"/>
          <a:lstStyle/>
          <a:p>
            <a:endParaRPr lang="pt-PT"/>
          </a:p>
        </p:txBody>
      </p:sp>
      <p:sp>
        <p:nvSpPr>
          <p:cNvPr id="16388" name="Freeform 4"/>
          <p:cNvSpPr>
            <a:spLocks noChangeArrowheads="1"/>
          </p:cNvSpPr>
          <p:nvPr/>
        </p:nvSpPr>
        <p:spPr bwMode="auto">
          <a:xfrm>
            <a:off x="9604375" y="-7938"/>
            <a:ext cx="2590800" cy="6865938"/>
          </a:xfrm>
          <a:custGeom>
            <a:avLst/>
            <a:gdLst>
              <a:gd name="T0" fmla="*/ 1295400 w 2590800"/>
              <a:gd name="T1" fmla="*/ 0 h 6866467"/>
              <a:gd name="T2" fmla="*/ 2590800 w 2590800"/>
              <a:gd name="T3" fmla="*/ 3432969 h 6866467"/>
              <a:gd name="T4" fmla="*/ 1295400 w 2590800"/>
              <a:gd name="T5" fmla="*/ 6865938 h 6866467"/>
              <a:gd name="T6" fmla="*/ 0 w 2590800"/>
              <a:gd name="T7" fmla="*/ 3432969 h 6866467"/>
              <a:gd name="T8" fmla="*/ 0 w 2590800"/>
              <a:gd name="T9" fmla="*/ 0 h 6866467"/>
              <a:gd name="T10" fmla="*/ 1202267 w 2590800"/>
              <a:gd name="T11" fmla="*/ 6865938 h 6866467"/>
              <a:gd name="T12" fmla="*/ 2590800 w 2590800"/>
              <a:gd name="T13" fmla="*/ 6865938 h 6866467"/>
              <a:gd name="T14" fmla="*/ 2582332 w 2590800"/>
              <a:gd name="T15" fmla="*/ 0 h 6866467"/>
              <a:gd name="T16" fmla="*/ 0 w 2590800"/>
              <a:gd name="T17" fmla="*/ 0 h 6866467"/>
              <a:gd name="T18" fmla="*/ 0 w 2590800"/>
              <a:gd name="T19" fmla="*/ 0 h 6866467"/>
              <a:gd name="T20" fmla="*/ 2590800 w 2590800"/>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590800" h="6866467">
                <a:moveTo>
                  <a:pt x="0" y="0"/>
                </a:moveTo>
                <a:lnTo>
                  <a:pt x="1202267" y="6866466"/>
                </a:lnTo>
                <a:lnTo>
                  <a:pt x="2590801" y="6866466"/>
                </a:lnTo>
                <a:cubicBezTo>
                  <a:pt x="2587979" y="4577646"/>
                  <a:pt x="2585155" y="2288823"/>
                  <a:pt x="2582333" y="0"/>
                </a:cubicBezTo>
                <a:lnTo>
                  <a:pt x="0" y="0"/>
                </a:lnTo>
                <a:close/>
              </a:path>
            </a:pathLst>
          </a:custGeom>
          <a:solidFill>
            <a:srgbClr val="90C226">
              <a:alpha val="20000"/>
            </a:srgbClr>
          </a:solidFill>
          <a:ln w="9525">
            <a:noFill/>
            <a:round/>
            <a:headEnd/>
            <a:tailEnd/>
          </a:ln>
          <a:effectLst/>
        </p:spPr>
        <p:txBody>
          <a:bodyPr wrap="none" anchor="ctr"/>
          <a:lstStyle/>
          <a:p>
            <a:endParaRPr lang="pt-PT"/>
          </a:p>
        </p:txBody>
      </p:sp>
      <p:sp>
        <p:nvSpPr>
          <p:cNvPr id="16389" name="Freeform 5"/>
          <p:cNvSpPr>
            <a:spLocks noChangeArrowheads="1"/>
          </p:cNvSpPr>
          <p:nvPr/>
        </p:nvSpPr>
        <p:spPr bwMode="auto">
          <a:xfrm>
            <a:off x="8934450" y="3048000"/>
            <a:ext cx="3260725" cy="3810000"/>
          </a:xfrm>
          <a:custGeom>
            <a:avLst/>
            <a:gdLst>
              <a:gd name="T0" fmla="*/ 1630363 w 3259667"/>
              <a:gd name="T1" fmla="*/ 0 h 3810000"/>
              <a:gd name="T2" fmla="*/ 3260725 w 3259667"/>
              <a:gd name="T3" fmla="*/ 1905000 h 3810000"/>
              <a:gd name="T4" fmla="*/ 1630363 w 3259667"/>
              <a:gd name="T5" fmla="*/ 3810000 h 3810000"/>
              <a:gd name="T6" fmla="*/ 0 w 3259667"/>
              <a:gd name="T7" fmla="*/ 1905000 h 3810000"/>
              <a:gd name="T8" fmla="*/ 0 w 3259667"/>
              <a:gd name="T9" fmla="*/ 3810000 h 3810000"/>
              <a:gd name="T10" fmla="*/ 3252256 w 3259667"/>
              <a:gd name="T11" fmla="*/ 0 h 3810000"/>
              <a:gd name="T12" fmla="*/ 3260725 w 3259667"/>
              <a:gd name="T13" fmla="*/ 3810000 h 3810000"/>
              <a:gd name="T14" fmla="*/ 0 w 3259667"/>
              <a:gd name="T15" fmla="*/ 3810000 h 3810000"/>
              <a:gd name="T16" fmla="*/ 0 w 3259667"/>
              <a:gd name="T17" fmla="*/ 0 h 3810000"/>
              <a:gd name="T18" fmla="*/ 3259667 w 3259667"/>
              <a:gd name="T19" fmla="*/ 3810000 h 381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3259667" h="3810000">
                <a:moveTo>
                  <a:pt x="0" y="3810001"/>
                </a:moveTo>
                <a:lnTo>
                  <a:pt x="3251201" y="0"/>
                </a:lnTo>
                <a:cubicBezTo>
                  <a:pt x="3254023" y="1270000"/>
                  <a:pt x="3256845" y="2540001"/>
                  <a:pt x="3259667" y="3810001"/>
                </a:cubicBezTo>
                <a:lnTo>
                  <a:pt x="0" y="3810001"/>
                </a:lnTo>
                <a:close/>
              </a:path>
            </a:pathLst>
          </a:custGeom>
          <a:solidFill>
            <a:srgbClr val="54A021">
              <a:alpha val="71999"/>
            </a:srgbClr>
          </a:solidFill>
          <a:ln w="9525">
            <a:noFill/>
            <a:round/>
            <a:headEnd/>
            <a:tailEnd/>
          </a:ln>
          <a:effectLst/>
        </p:spPr>
        <p:txBody>
          <a:bodyPr wrap="none" anchor="ctr"/>
          <a:lstStyle/>
          <a:p>
            <a:endParaRPr lang="pt-PT"/>
          </a:p>
        </p:txBody>
      </p:sp>
      <p:sp>
        <p:nvSpPr>
          <p:cNvPr id="16390" name="Freeform 6"/>
          <p:cNvSpPr>
            <a:spLocks noChangeArrowheads="1"/>
          </p:cNvSpPr>
          <p:nvPr/>
        </p:nvSpPr>
        <p:spPr bwMode="auto">
          <a:xfrm>
            <a:off x="9340850" y="-7938"/>
            <a:ext cx="2854325" cy="6865938"/>
          </a:xfrm>
          <a:custGeom>
            <a:avLst/>
            <a:gdLst>
              <a:gd name="T0" fmla="*/ 1427163 w 2853267"/>
              <a:gd name="T1" fmla="*/ 0 h 6866467"/>
              <a:gd name="T2" fmla="*/ 2854325 w 2853267"/>
              <a:gd name="T3" fmla="*/ 3432969 h 6866467"/>
              <a:gd name="T4" fmla="*/ 1427163 w 2853267"/>
              <a:gd name="T5" fmla="*/ 6865938 h 6866467"/>
              <a:gd name="T6" fmla="*/ 0 w 2853267"/>
              <a:gd name="T7" fmla="*/ 3432969 h 6866467"/>
              <a:gd name="T8" fmla="*/ 0 w 2853267"/>
              <a:gd name="T9" fmla="*/ 0 h 6866467"/>
              <a:gd name="T10" fmla="*/ 2473184 w 2853267"/>
              <a:gd name="T11" fmla="*/ 6865938 h 6866467"/>
              <a:gd name="T12" fmla="*/ 2854325 w 2853267"/>
              <a:gd name="T13" fmla="*/ 6857475 h 6866467"/>
              <a:gd name="T14" fmla="*/ 2854325 w 2853267"/>
              <a:gd name="T15" fmla="*/ 0 h 6866467"/>
              <a:gd name="T16" fmla="*/ 0 w 2853267"/>
              <a:gd name="T17" fmla="*/ 0 h 6866467"/>
              <a:gd name="T18" fmla="*/ 0 w 2853267"/>
              <a:gd name="T19" fmla="*/ 0 h 6866467"/>
              <a:gd name="T20" fmla="*/ 2853267 w 28532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853267" h="6866467">
                <a:moveTo>
                  <a:pt x="0" y="0"/>
                </a:moveTo>
                <a:lnTo>
                  <a:pt x="2472267" y="6866466"/>
                </a:lnTo>
                <a:lnTo>
                  <a:pt x="2853267" y="6858002"/>
                </a:lnTo>
                <a:lnTo>
                  <a:pt x="2853267" y="0"/>
                </a:lnTo>
                <a:lnTo>
                  <a:pt x="0" y="0"/>
                </a:lnTo>
                <a:close/>
              </a:path>
            </a:pathLst>
          </a:custGeom>
          <a:solidFill>
            <a:srgbClr val="3F7819">
              <a:alpha val="70000"/>
            </a:srgbClr>
          </a:solidFill>
          <a:ln w="9525">
            <a:noFill/>
            <a:round/>
            <a:headEnd/>
            <a:tailEnd/>
          </a:ln>
          <a:effectLst/>
        </p:spPr>
        <p:txBody>
          <a:bodyPr wrap="none" anchor="ctr"/>
          <a:lstStyle/>
          <a:p>
            <a:endParaRPr lang="pt-PT"/>
          </a:p>
        </p:txBody>
      </p:sp>
      <p:sp>
        <p:nvSpPr>
          <p:cNvPr id="16391" name="Freeform 7"/>
          <p:cNvSpPr>
            <a:spLocks noChangeArrowheads="1"/>
          </p:cNvSpPr>
          <p:nvPr/>
        </p:nvSpPr>
        <p:spPr bwMode="auto">
          <a:xfrm>
            <a:off x="10907713" y="-7938"/>
            <a:ext cx="1287462" cy="6865938"/>
          </a:xfrm>
          <a:custGeom>
            <a:avLst/>
            <a:gdLst>
              <a:gd name="T0" fmla="*/ 643731 w 1286933"/>
              <a:gd name="T1" fmla="*/ 0 h 6866467"/>
              <a:gd name="T2" fmla="*/ 1287462 w 1286933"/>
              <a:gd name="T3" fmla="*/ 3432969 h 6866467"/>
              <a:gd name="T4" fmla="*/ 643731 w 1286933"/>
              <a:gd name="T5" fmla="*/ 6865938 h 6866467"/>
              <a:gd name="T6" fmla="*/ 0 w 1286933"/>
              <a:gd name="T7" fmla="*/ 3432969 h 6866467"/>
              <a:gd name="T8" fmla="*/ 1016417 w 1286933"/>
              <a:gd name="T9" fmla="*/ 0 h 6866467"/>
              <a:gd name="T10" fmla="*/ 0 w 1286933"/>
              <a:gd name="T11" fmla="*/ 6865938 h 6866467"/>
              <a:gd name="T12" fmla="*/ 1287462 w 1286933"/>
              <a:gd name="T13" fmla="*/ 6865938 h 6866467"/>
              <a:gd name="T14" fmla="*/ 1278992 w 1286933"/>
              <a:gd name="T15" fmla="*/ 0 h 6866467"/>
              <a:gd name="T16" fmla="*/ 1016417 w 1286933"/>
              <a:gd name="T17" fmla="*/ 0 h 6866467"/>
              <a:gd name="T18" fmla="*/ 0 w 1286933"/>
              <a:gd name="T19" fmla="*/ 0 h 6866467"/>
              <a:gd name="T20" fmla="*/ 1286933 w 1286933"/>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86933" h="6866467">
                <a:moveTo>
                  <a:pt x="1016000" y="0"/>
                </a:moveTo>
                <a:lnTo>
                  <a:pt x="0" y="6866466"/>
                </a:lnTo>
                <a:lnTo>
                  <a:pt x="1286933" y="6866466"/>
                </a:lnTo>
                <a:cubicBezTo>
                  <a:pt x="1284111" y="4577646"/>
                  <a:pt x="1281288" y="2288823"/>
                  <a:pt x="1278466" y="0"/>
                </a:cubicBezTo>
                <a:lnTo>
                  <a:pt x="1016000" y="0"/>
                </a:lnTo>
                <a:close/>
              </a:path>
            </a:pathLst>
          </a:custGeom>
          <a:solidFill>
            <a:srgbClr val="C0E474">
              <a:alpha val="70000"/>
            </a:srgbClr>
          </a:solidFill>
          <a:ln w="9525">
            <a:noFill/>
            <a:round/>
            <a:headEnd/>
            <a:tailEnd/>
          </a:ln>
          <a:effectLst/>
        </p:spPr>
        <p:txBody>
          <a:bodyPr wrap="none" anchor="ctr"/>
          <a:lstStyle/>
          <a:p>
            <a:endParaRPr lang="pt-PT"/>
          </a:p>
        </p:txBody>
      </p:sp>
      <p:sp>
        <p:nvSpPr>
          <p:cNvPr id="16392" name="Freeform 8"/>
          <p:cNvSpPr>
            <a:spLocks noChangeArrowheads="1"/>
          </p:cNvSpPr>
          <p:nvPr/>
        </p:nvSpPr>
        <p:spPr bwMode="auto">
          <a:xfrm>
            <a:off x="10941050" y="-7938"/>
            <a:ext cx="1271588" cy="6865938"/>
          </a:xfrm>
          <a:custGeom>
            <a:avLst/>
            <a:gdLst>
              <a:gd name="T0" fmla="*/ 635794 w 1270244"/>
              <a:gd name="T1" fmla="*/ 0 h 6866467"/>
              <a:gd name="T2" fmla="*/ 1271588 w 1270244"/>
              <a:gd name="T3" fmla="*/ 3432969 h 6866467"/>
              <a:gd name="T4" fmla="*/ 635794 w 1270244"/>
              <a:gd name="T5" fmla="*/ 6865938 h 6866467"/>
              <a:gd name="T6" fmla="*/ 0 w 1270244"/>
              <a:gd name="T7" fmla="*/ 3432969 h 6866467"/>
              <a:gd name="T8" fmla="*/ 0 w 1270244"/>
              <a:gd name="T9" fmla="*/ 0 h 6866467"/>
              <a:gd name="T10" fmla="*/ 1118783 w 1270244"/>
              <a:gd name="T11" fmla="*/ 6865938 h 6866467"/>
              <a:gd name="T12" fmla="*/ 1271344 w 1270244"/>
              <a:gd name="T13" fmla="*/ 6865938 h 6866467"/>
              <a:gd name="T14" fmla="*/ 1254393 w 1270244"/>
              <a:gd name="T15" fmla="*/ 0 h 6866467"/>
              <a:gd name="T16" fmla="*/ 0 w 1270244"/>
              <a:gd name="T17" fmla="*/ 0 h 6866467"/>
              <a:gd name="T18" fmla="*/ 0 w 1270244"/>
              <a:gd name="T19" fmla="*/ 0 h 6866467"/>
              <a:gd name="T20" fmla="*/ 1270244 w 1270244"/>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70244" h="6866467">
                <a:moveTo>
                  <a:pt x="0" y="0"/>
                </a:moveTo>
                <a:lnTo>
                  <a:pt x="1117600" y="6866466"/>
                </a:lnTo>
                <a:lnTo>
                  <a:pt x="1270000" y="6866466"/>
                </a:lnTo>
                <a:cubicBezTo>
                  <a:pt x="1272822" y="4574822"/>
                  <a:pt x="1250245" y="2291645"/>
                  <a:pt x="1253067" y="0"/>
                </a:cubicBezTo>
                <a:lnTo>
                  <a:pt x="0" y="0"/>
                </a:lnTo>
                <a:close/>
              </a:path>
            </a:pathLst>
          </a:custGeom>
          <a:solidFill>
            <a:srgbClr val="90C226">
              <a:alpha val="64999"/>
            </a:srgbClr>
          </a:solidFill>
          <a:ln w="9525">
            <a:noFill/>
            <a:round/>
            <a:headEnd/>
            <a:tailEnd/>
          </a:ln>
          <a:effectLst/>
        </p:spPr>
        <p:txBody>
          <a:bodyPr wrap="none" anchor="ctr"/>
          <a:lstStyle/>
          <a:p>
            <a:endParaRPr lang="pt-PT"/>
          </a:p>
        </p:txBody>
      </p:sp>
      <p:sp>
        <p:nvSpPr>
          <p:cNvPr id="16393" name="Freeform 9"/>
          <p:cNvSpPr>
            <a:spLocks noChangeArrowheads="1"/>
          </p:cNvSpPr>
          <p:nvPr/>
        </p:nvSpPr>
        <p:spPr bwMode="auto">
          <a:xfrm>
            <a:off x="10374313" y="3589338"/>
            <a:ext cx="1820862" cy="3268662"/>
          </a:xfrm>
          <a:custGeom>
            <a:avLst/>
            <a:gdLst>
              <a:gd name="T0" fmla="*/ 910431 w 1820333"/>
              <a:gd name="T1" fmla="*/ 0 h 3268133"/>
              <a:gd name="T2" fmla="*/ 1820862 w 1820333"/>
              <a:gd name="T3" fmla="*/ 1634331 h 3268133"/>
              <a:gd name="T4" fmla="*/ 910431 w 1820333"/>
              <a:gd name="T5" fmla="*/ 3268662 h 3268133"/>
              <a:gd name="T6" fmla="*/ 0 w 1820333"/>
              <a:gd name="T7" fmla="*/ 1634331 h 3268133"/>
              <a:gd name="T8" fmla="*/ 0 w 1820333"/>
              <a:gd name="T9" fmla="*/ 3268662 h 3268133"/>
              <a:gd name="T10" fmla="*/ 1812393 w 1820333"/>
              <a:gd name="T11" fmla="*/ 0 h 3268133"/>
              <a:gd name="T12" fmla="*/ 1820862 w 1820333"/>
              <a:gd name="T13" fmla="*/ 3260195 h 3268133"/>
              <a:gd name="T14" fmla="*/ 0 w 1820333"/>
              <a:gd name="T15" fmla="*/ 3268662 h 3268133"/>
              <a:gd name="T16" fmla="*/ 0 w 1820333"/>
              <a:gd name="T17" fmla="*/ 0 h 3268133"/>
              <a:gd name="T18" fmla="*/ 1820333 w 1820333"/>
              <a:gd name="T19" fmla="*/ 3268133 h 3268133"/>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820333" h="3268133">
                <a:moveTo>
                  <a:pt x="0" y="3268133"/>
                </a:moveTo>
                <a:lnTo>
                  <a:pt x="1811866" y="0"/>
                </a:lnTo>
                <a:cubicBezTo>
                  <a:pt x="1814688" y="1086555"/>
                  <a:pt x="1817511" y="2173111"/>
                  <a:pt x="1820333" y="3259667"/>
                </a:cubicBezTo>
                <a:lnTo>
                  <a:pt x="0" y="3268133"/>
                </a:lnTo>
                <a:close/>
              </a:path>
            </a:pathLst>
          </a:custGeom>
          <a:solidFill>
            <a:srgbClr val="90C226">
              <a:alpha val="79999"/>
            </a:srgbClr>
          </a:solidFill>
          <a:ln w="9525">
            <a:noFill/>
            <a:round/>
            <a:headEnd/>
            <a:tailEnd/>
          </a:ln>
          <a:effectLst/>
        </p:spPr>
        <p:txBody>
          <a:bodyPr wrap="none" anchor="ctr"/>
          <a:lstStyle/>
          <a:p>
            <a:endParaRPr lang="pt-PT"/>
          </a:p>
        </p:txBody>
      </p:sp>
      <p:sp>
        <p:nvSpPr>
          <p:cNvPr id="16394" name="Freeform 10"/>
          <p:cNvSpPr>
            <a:spLocks noChangeArrowheads="1"/>
          </p:cNvSpPr>
          <p:nvPr/>
        </p:nvSpPr>
        <p:spPr bwMode="auto">
          <a:xfrm>
            <a:off x="-7938" y="4013200"/>
            <a:ext cx="457201" cy="2852738"/>
          </a:xfrm>
          <a:custGeom>
            <a:avLst/>
            <a:gdLst>
              <a:gd name="T0" fmla="*/ 228601 w 457200"/>
              <a:gd name="T1" fmla="*/ 0 h 2853267"/>
              <a:gd name="T2" fmla="*/ 457201 w 457200"/>
              <a:gd name="T3" fmla="*/ 1426369 h 2853267"/>
              <a:gd name="T4" fmla="*/ 228601 w 457200"/>
              <a:gd name="T5" fmla="*/ 2852738 h 2853267"/>
              <a:gd name="T6" fmla="*/ 0 w 457200"/>
              <a:gd name="T7" fmla="*/ 1426369 h 2853267"/>
              <a:gd name="T8" fmla="*/ 0 w 457200"/>
              <a:gd name="T9" fmla="*/ 0 h 2853267"/>
              <a:gd name="T10" fmla="*/ 457201 w 457200"/>
              <a:gd name="T11" fmla="*/ 2852738 h 2853267"/>
              <a:gd name="T12" fmla="*/ 0 w 457200"/>
              <a:gd name="T13" fmla="*/ 2844274 h 2853267"/>
              <a:gd name="T14" fmla="*/ 0 w 457200"/>
              <a:gd name="T15" fmla="*/ 0 h 2853267"/>
              <a:gd name="T16" fmla="*/ 0 w 457200"/>
              <a:gd name="T17" fmla="*/ 0 h 2853267"/>
              <a:gd name="T18" fmla="*/ 457200 w 457200"/>
              <a:gd name="T19" fmla="*/ 2853267 h 2853267"/>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57200" h="2853267">
                <a:moveTo>
                  <a:pt x="0" y="0"/>
                </a:moveTo>
                <a:lnTo>
                  <a:pt x="457200" y="2853267"/>
                </a:lnTo>
                <a:lnTo>
                  <a:pt x="0" y="2844801"/>
                </a:lnTo>
                <a:cubicBezTo>
                  <a:pt x="2822" y="1905000"/>
                  <a:pt x="5645" y="965200"/>
                  <a:pt x="0" y="0"/>
                </a:cubicBezTo>
                <a:close/>
              </a:path>
            </a:pathLst>
          </a:custGeom>
          <a:solidFill>
            <a:srgbClr val="90C226">
              <a:alpha val="84999"/>
            </a:srgbClr>
          </a:solidFill>
          <a:ln w="9525">
            <a:noFill/>
            <a:round/>
            <a:headEnd/>
            <a:tailEnd/>
          </a:ln>
          <a:effectLst/>
        </p:spPr>
        <p:txBody>
          <a:bodyPr wrap="none" anchor="ctr"/>
          <a:lstStyle/>
          <a:p>
            <a:endParaRPr lang="pt-PT"/>
          </a:p>
        </p:txBody>
      </p:sp>
      <p:sp>
        <p:nvSpPr>
          <p:cNvPr id="16395" name="Rectangle 11"/>
          <p:cNvSpPr>
            <a:spLocks noGrp="1" noChangeArrowheads="1"/>
          </p:cNvSpPr>
          <p:nvPr>
            <p:ph type="title"/>
          </p:nvPr>
        </p:nvSpPr>
        <p:spPr bwMode="auto">
          <a:xfrm>
            <a:off x="677863" y="609600"/>
            <a:ext cx="8596312" cy="1319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título</a:t>
            </a:r>
          </a:p>
        </p:txBody>
      </p:sp>
      <p:sp>
        <p:nvSpPr>
          <p:cNvPr id="16396" name="Rectangle 12"/>
          <p:cNvSpPr>
            <a:spLocks noGrp="1" noChangeArrowheads="1"/>
          </p:cNvSpPr>
          <p:nvPr>
            <p:ph type="body" idx="1"/>
          </p:nvPr>
        </p:nvSpPr>
        <p:spPr bwMode="auto">
          <a:xfrm>
            <a:off x="677863" y="2160588"/>
            <a:ext cx="8596312" cy="3879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destaque</a:t>
            </a:r>
          </a:p>
          <a:p>
            <a:pPr lvl="1"/>
            <a:r>
              <a:rPr lang="en-GB" smtClean="0"/>
              <a:t>Segundo nível de destaque</a:t>
            </a:r>
          </a:p>
          <a:p>
            <a:pPr lvl="2"/>
            <a:r>
              <a:rPr lang="en-GB" smtClean="0"/>
              <a:t>Terceiro nível de destaque</a:t>
            </a:r>
          </a:p>
          <a:p>
            <a:pPr lvl="3"/>
            <a:r>
              <a:rPr lang="en-GB" smtClean="0"/>
              <a:t>Quarto nível de destaque</a:t>
            </a:r>
          </a:p>
          <a:p>
            <a:pPr lvl="4"/>
            <a:r>
              <a:rPr lang="en-GB" smtClean="0"/>
              <a:t>Quinto nível de destaque</a:t>
            </a:r>
          </a:p>
          <a:p>
            <a:pPr lvl="4"/>
            <a:r>
              <a:rPr lang="en-GB" smtClean="0"/>
              <a:t>Sexto nível de destaque</a:t>
            </a:r>
          </a:p>
          <a:p>
            <a:pPr lvl="4"/>
            <a:r>
              <a:rPr lang="en-GB" smtClean="0"/>
              <a:t>Sétimo nível de destaque</a:t>
            </a:r>
          </a:p>
          <a:p>
            <a:pPr lvl="4"/>
            <a:r>
              <a:rPr lang="en-GB" smtClean="0"/>
              <a:t>Oitavo nível de destaque</a:t>
            </a:r>
          </a:p>
          <a:p>
            <a:pPr lvl="4"/>
            <a:r>
              <a:rPr lang="en-GB" smtClean="0"/>
              <a:t>Nono nível de destaque</a:t>
            </a:r>
          </a:p>
        </p:txBody>
      </p:sp>
      <p:sp>
        <p:nvSpPr>
          <p:cNvPr id="16397" name="Rectangle 13"/>
          <p:cNvSpPr>
            <a:spLocks noGrp="1" noChangeArrowheads="1"/>
          </p:cNvSpPr>
          <p:nvPr>
            <p:ph type="dt"/>
          </p:nvPr>
        </p:nvSpPr>
        <p:spPr bwMode="auto">
          <a:xfrm>
            <a:off x="7207250" y="6040438"/>
            <a:ext cx="909638"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Lst>
              <a:defRPr sz="900">
                <a:solidFill>
                  <a:srgbClr val="898989"/>
                </a:solidFill>
                <a:latin typeface="+mn-lt"/>
                <a:cs typeface="Arial Unicode MS" charset="0"/>
              </a:defRPr>
            </a:lvl1pPr>
          </a:lstStyle>
          <a:p>
            <a:r>
              <a:rPr lang="pt-PT"/>
              <a:t>29-10-13</a:t>
            </a:r>
          </a:p>
        </p:txBody>
      </p:sp>
      <p:sp>
        <p:nvSpPr>
          <p:cNvPr id="16398" name="Text Box 14"/>
          <p:cNvSpPr txBox="1">
            <a:spLocks noChangeArrowheads="1"/>
          </p:cNvSpPr>
          <p:nvPr/>
        </p:nvSpPr>
        <p:spPr bwMode="auto">
          <a:xfrm>
            <a:off x="677863" y="6040438"/>
            <a:ext cx="6299200" cy="365125"/>
          </a:xfrm>
          <a:prstGeom prst="rect">
            <a:avLst/>
          </a:prstGeom>
          <a:noFill/>
          <a:ln w="9525">
            <a:noFill/>
            <a:round/>
            <a:headEnd/>
            <a:tailEnd/>
          </a:ln>
          <a:effectLst/>
        </p:spPr>
        <p:txBody>
          <a:bodyPr wrap="none" anchor="ctr"/>
          <a:lstStyle/>
          <a:p>
            <a:endParaRPr lang="pt-PT"/>
          </a:p>
        </p:txBody>
      </p:sp>
      <p:sp>
        <p:nvSpPr>
          <p:cNvPr id="16399" name="Rectangle 15"/>
          <p:cNvSpPr>
            <a:spLocks noGrp="1" noChangeArrowheads="1"/>
          </p:cNvSpPr>
          <p:nvPr>
            <p:ph type="sldNum"/>
          </p:nvPr>
        </p:nvSpPr>
        <p:spPr bwMode="auto">
          <a:xfrm>
            <a:off x="8593138" y="6040438"/>
            <a:ext cx="681037"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defRPr sz="900">
                <a:solidFill>
                  <a:srgbClr val="90C226"/>
                </a:solidFill>
                <a:latin typeface="+mn-lt"/>
                <a:cs typeface="Arial Unicode MS" charset="0"/>
              </a:defRPr>
            </a:lvl1pPr>
          </a:lstStyle>
          <a:p>
            <a:fld id="{0CBAC5F5-A772-493C-B3DA-2C33474775BF}" type="slidenum">
              <a:rPr lang="pt-PT"/>
              <a:pPr/>
              <a:t>‹nº›</a:t>
            </a:fld>
            <a:endParaRPr lang="pt-PT"/>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9pPr>
    </p:titleStyle>
    <p:bodyStyle>
      <a:lvl1pPr marL="342900" indent="-342900" algn="l" defTabSz="449263" rtl="0" eaLnBrk="0" fontAlgn="base" hangingPunct="0">
        <a:spcBef>
          <a:spcPts val="400"/>
        </a:spcBef>
        <a:spcAft>
          <a:spcPts val="600"/>
        </a:spcAft>
        <a:buClr>
          <a:srgbClr val="000000"/>
        </a:buClr>
        <a:buSzPct val="100000"/>
        <a:buFont typeface="Times New Roman" pitchFamily="16" charset="0"/>
        <a:defRPr>
          <a:solidFill>
            <a:srgbClr val="404040"/>
          </a:solidFill>
          <a:latin typeface="+mn-lt"/>
          <a:ea typeface="+mn-ea"/>
          <a:cs typeface="+mn-cs"/>
        </a:defRPr>
      </a:lvl1pPr>
      <a:lvl2pPr marL="742950" indent="-285750" algn="l" defTabSz="449263" rtl="0" eaLnBrk="0" fontAlgn="base" hangingPunct="0">
        <a:spcBef>
          <a:spcPts val="400"/>
        </a:spcBef>
        <a:spcAft>
          <a:spcPts val="600"/>
        </a:spcAft>
        <a:buClr>
          <a:srgbClr val="000000"/>
        </a:buClr>
        <a:buSzPct val="100000"/>
        <a:buFont typeface="Times New Roman" pitchFamily="16" charset="0"/>
        <a:defRPr sz="1600">
          <a:solidFill>
            <a:srgbClr val="404040"/>
          </a:solidFill>
          <a:latin typeface="+mn-lt"/>
          <a:ea typeface="+mn-ea"/>
          <a:cs typeface="+mn-cs"/>
        </a:defRPr>
      </a:lvl2pPr>
      <a:lvl3pPr marL="1143000" indent="-228600" algn="l" defTabSz="449263" rtl="0" eaLnBrk="0" fontAlgn="base" hangingPunct="0">
        <a:spcBef>
          <a:spcPts val="300"/>
        </a:spcBef>
        <a:spcAft>
          <a:spcPts val="600"/>
        </a:spcAft>
        <a:buClr>
          <a:srgbClr val="000000"/>
        </a:buClr>
        <a:buSzPct val="100000"/>
        <a:buFont typeface="Times New Roman" pitchFamily="16" charset="0"/>
        <a:defRPr sz="1400">
          <a:solidFill>
            <a:srgbClr val="404040"/>
          </a:solidFill>
          <a:latin typeface="+mn-lt"/>
          <a:ea typeface="+mn-ea"/>
          <a:cs typeface="+mn-cs"/>
        </a:defRPr>
      </a:lvl3pPr>
      <a:lvl4pPr marL="1600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4pPr>
      <a:lvl5pPr marL="20574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5pPr>
      <a:lvl6pPr marL="25146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6pPr>
      <a:lvl7pPr marL="29718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7pPr>
      <a:lvl8pPr marL="34290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8pPr>
      <a:lvl9pPr marL="3886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7409" name="AutoShape 1"/>
          <p:cNvCxnSpPr>
            <a:cxnSpLocks noChangeShapeType="1"/>
          </p:cNvCxnSpPr>
          <p:nvPr/>
        </p:nvCxnSpPr>
        <p:spPr bwMode="auto">
          <a:xfrm flipV="1">
            <a:off x="7427913" y="3681413"/>
            <a:ext cx="4765675" cy="3176587"/>
          </a:xfrm>
          <a:prstGeom prst="bentConnector3">
            <a:avLst>
              <a:gd name="adj1" fmla="val 50000"/>
            </a:avLst>
          </a:prstGeom>
          <a:noFill/>
          <a:ln w="9525">
            <a:solidFill>
              <a:srgbClr val="000000"/>
            </a:solidFill>
            <a:round/>
            <a:headEnd/>
            <a:tailEnd/>
          </a:ln>
          <a:effectLst/>
        </p:spPr>
      </p:cxnSp>
      <p:cxnSp>
        <p:nvCxnSpPr>
          <p:cNvPr id="17410" name="AutoShape 2"/>
          <p:cNvCxnSpPr>
            <a:cxnSpLocks noChangeShapeType="1"/>
          </p:cNvCxnSpPr>
          <p:nvPr/>
        </p:nvCxnSpPr>
        <p:spPr bwMode="auto">
          <a:xfrm>
            <a:off x="9374188" y="0"/>
            <a:ext cx="1220787" cy="6858000"/>
          </a:xfrm>
          <a:prstGeom prst="bentConnector3">
            <a:avLst>
              <a:gd name="adj1" fmla="val 50000"/>
            </a:avLst>
          </a:prstGeom>
          <a:noFill/>
          <a:ln w="9525">
            <a:solidFill>
              <a:srgbClr val="000000"/>
            </a:solidFill>
            <a:round/>
            <a:headEnd/>
            <a:tailEnd/>
          </a:ln>
          <a:effectLst/>
        </p:spPr>
      </p:cxnSp>
      <p:sp>
        <p:nvSpPr>
          <p:cNvPr id="17411" name="Freeform 3"/>
          <p:cNvSpPr>
            <a:spLocks noChangeArrowheads="1"/>
          </p:cNvSpPr>
          <p:nvPr/>
        </p:nvSpPr>
        <p:spPr bwMode="auto">
          <a:xfrm>
            <a:off x="9188450" y="-7938"/>
            <a:ext cx="3006725" cy="6865938"/>
          </a:xfrm>
          <a:custGeom>
            <a:avLst/>
            <a:gdLst>
              <a:gd name="T0" fmla="*/ 1503363 w 3005667"/>
              <a:gd name="T1" fmla="*/ 0 h 6866467"/>
              <a:gd name="T2" fmla="*/ 3006725 w 3005667"/>
              <a:gd name="T3" fmla="*/ 3432969 h 6866467"/>
              <a:gd name="T4" fmla="*/ 1503363 w 3005667"/>
              <a:gd name="T5" fmla="*/ 6865938 h 6866467"/>
              <a:gd name="T6" fmla="*/ 0 w 3005667"/>
              <a:gd name="T7" fmla="*/ 3432969 h 6866467"/>
              <a:gd name="T8" fmla="*/ 2024247 w 3005667"/>
              <a:gd name="T9" fmla="*/ 8466 h 6866467"/>
              <a:gd name="T10" fmla="*/ 0 w 3005667"/>
              <a:gd name="T11" fmla="*/ 6865938 h 6866467"/>
              <a:gd name="T12" fmla="*/ 2998256 w 3005667"/>
              <a:gd name="T13" fmla="*/ 6857475 h 6866467"/>
              <a:gd name="T14" fmla="*/ 3006725 w 3005667"/>
              <a:gd name="T15" fmla="*/ 0 h 6866467"/>
              <a:gd name="T16" fmla="*/ 2024247 w 3005667"/>
              <a:gd name="T17" fmla="*/ 8466 h 6866467"/>
              <a:gd name="T18" fmla="*/ 0 w 3005667"/>
              <a:gd name="T19" fmla="*/ 0 h 6866467"/>
              <a:gd name="T20" fmla="*/ 3005667 w 30056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05667" h="6866467">
                <a:moveTo>
                  <a:pt x="2023534" y="8467"/>
                </a:moveTo>
                <a:lnTo>
                  <a:pt x="0" y="6866466"/>
                </a:lnTo>
                <a:lnTo>
                  <a:pt x="2997201" y="6858002"/>
                </a:lnTo>
                <a:cubicBezTo>
                  <a:pt x="3000023" y="4572002"/>
                  <a:pt x="3002845" y="2286001"/>
                  <a:pt x="3005667" y="0"/>
                </a:cubicBezTo>
                <a:lnTo>
                  <a:pt x="2023534" y="8467"/>
                </a:lnTo>
                <a:close/>
              </a:path>
            </a:pathLst>
          </a:custGeom>
          <a:solidFill>
            <a:srgbClr val="90C226">
              <a:alpha val="29999"/>
            </a:srgbClr>
          </a:solidFill>
          <a:ln w="9525">
            <a:noFill/>
            <a:round/>
            <a:headEnd/>
            <a:tailEnd/>
          </a:ln>
          <a:effectLst/>
        </p:spPr>
        <p:txBody>
          <a:bodyPr wrap="none" anchor="ctr"/>
          <a:lstStyle/>
          <a:p>
            <a:endParaRPr lang="pt-PT"/>
          </a:p>
        </p:txBody>
      </p:sp>
      <p:sp>
        <p:nvSpPr>
          <p:cNvPr id="17412" name="Freeform 4"/>
          <p:cNvSpPr>
            <a:spLocks noChangeArrowheads="1"/>
          </p:cNvSpPr>
          <p:nvPr/>
        </p:nvSpPr>
        <p:spPr bwMode="auto">
          <a:xfrm>
            <a:off x="9604375" y="-7938"/>
            <a:ext cx="2590800" cy="6865938"/>
          </a:xfrm>
          <a:custGeom>
            <a:avLst/>
            <a:gdLst>
              <a:gd name="T0" fmla="*/ 1295400 w 2590800"/>
              <a:gd name="T1" fmla="*/ 0 h 6866467"/>
              <a:gd name="T2" fmla="*/ 2590800 w 2590800"/>
              <a:gd name="T3" fmla="*/ 3432969 h 6866467"/>
              <a:gd name="T4" fmla="*/ 1295400 w 2590800"/>
              <a:gd name="T5" fmla="*/ 6865938 h 6866467"/>
              <a:gd name="T6" fmla="*/ 0 w 2590800"/>
              <a:gd name="T7" fmla="*/ 3432969 h 6866467"/>
              <a:gd name="T8" fmla="*/ 0 w 2590800"/>
              <a:gd name="T9" fmla="*/ 0 h 6866467"/>
              <a:gd name="T10" fmla="*/ 1202267 w 2590800"/>
              <a:gd name="T11" fmla="*/ 6865938 h 6866467"/>
              <a:gd name="T12" fmla="*/ 2590800 w 2590800"/>
              <a:gd name="T13" fmla="*/ 6865938 h 6866467"/>
              <a:gd name="T14" fmla="*/ 2582332 w 2590800"/>
              <a:gd name="T15" fmla="*/ 0 h 6866467"/>
              <a:gd name="T16" fmla="*/ 0 w 2590800"/>
              <a:gd name="T17" fmla="*/ 0 h 6866467"/>
              <a:gd name="T18" fmla="*/ 0 w 2590800"/>
              <a:gd name="T19" fmla="*/ 0 h 6866467"/>
              <a:gd name="T20" fmla="*/ 2590800 w 2590800"/>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590800" h="6866467">
                <a:moveTo>
                  <a:pt x="0" y="0"/>
                </a:moveTo>
                <a:lnTo>
                  <a:pt x="1202267" y="6866466"/>
                </a:lnTo>
                <a:lnTo>
                  <a:pt x="2590801" y="6866466"/>
                </a:lnTo>
                <a:cubicBezTo>
                  <a:pt x="2587979" y="4577646"/>
                  <a:pt x="2585155" y="2288823"/>
                  <a:pt x="2582333" y="0"/>
                </a:cubicBezTo>
                <a:lnTo>
                  <a:pt x="0" y="0"/>
                </a:lnTo>
                <a:close/>
              </a:path>
            </a:pathLst>
          </a:custGeom>
          <a:solidFill>
            <a:srgbClr val="90C226">
              <a:alpha val="20000"/>
            </a:srgbClr>
          </a:solidFill>
          <a:ln w="9525">
            <a:noFill/>
            <a:round/>
            <a:headEnd/>
            <a:tailEnd/>
          </a:ln>
          <a:effectLst/>
        </p:spPr>
        <p:txBody>
          <a:bodyPr wrap="none" anchor="ctr"/>
          <a:lstStyle/>
          <a:p>
            <a:endParaRPr lang="pt-PT"/>
          </a:p>
        </p:txBody>
      </p:sp>
      <p:sp>
        <p:nvSpPr>
          <p:cNvPr id="17413" name="Freeform 5"/>
          <p:cNvSpPr>
            <a:spLocks noChangeArrowheads="1"/>
          </p:cNvSpPr>
          <p:nvPr/>
        </p:nvSpPr>
        <p:spPr bwMode="auto">
          <a:xfrm>
            <a:off x="8934450" y="3048000"/>
            <a:ext cx="3260725" cy="3810000"/>
          </a:xfrm>
          <a:custGeom>
            <a:avLst/>
            <a:gdLst>
              <a:gd name="T0" fmla="*/ 1630363 w 3259667"/>
              <a:gd name="T1" fmla="*/ 0 h 3810000"/>
              <a:gd name="T2" fmla="*/ 3260725 w 3259667"/>
              <a:gd name="T3" fmla="*/ 1905000 h 3810000"/>
              <a:gd name="T4" fmla="*/ 1630363 w 3259667"/>
              <a:gd name="T5" fmla="*/ 3810000 h 3810000"/>
              <a:gd name="T6" fmla="*/ 0 w 3259667"/>
              <a:gd name="T7" fmla="*/ 1905000 h 3810000"/>
              <a:gd name="T8" fmla="*/ 0 w 3259667"/>
              <a:gd name="T9" fmla="*/ 3810000 h 3810000"/>
              <a:gd name="T10" fmla="*/ 3252256 w 3259667"/>
              <a:gd name="T11" fmla="*/ 0 h 3810000"/>
              <a:gd name="T12" fmla="*/ 3260725 w 3259667"/>
              <a:gd name="T13" fmla="*/ 3810000 h 3810000"/>
              <a:gd name="T14" fmla="*/ 0 w 3259667"/>
              <a:gd name="T15" fmla="*/ 3810000 h 3810000"/>
              <a:gd name="T16" fmla="*/ 0 w 3259667"/>
              <a:gd name="T17" fmla="*/ 0 h 3810000"/>
              <a:gd name="T18" fmla="*/ 3259667 w 3259667"/>
              <a:gd name="T19" fmla="*/ 3810000 h 381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3259667" h="3810000">
                <a:moveTo>
                  <a:pt x="0" y="3810001"/>
                </a:moveTo>
                <a:lnTo>
                  <a:pt x="3251201" y="0"/>
                </a:lnTo>
                <a:cubicBezTo>
                  <a:pt x="3254023" y="1270000"/>
                  <a:pt x="3256845" y="2540001"/>
                  <a:pt x="3259667" y="3810001"/>
                </a:cubicBezTo>
                <a:lnTo>
                  <a:pt x="0" y="3810001"/>
                </a:lnTo>
                <a:close/>
              </a:path>
            </a:pathLst>
          </a:custGeom>
          <a:solidFill>
            <a:srgbClr val="54A021">
              <a:alpha val="71999"/>
            </a:srgbClr>
          </a:solidFill>
          <a:ln w="9525">
            <a:noFill/>
            <a:round/>
            <a:headEnd/>
            <a:tailEnd/>
          </a:ln>
          <a:effectLst/>
        </p:spPr>
        <p:txBody>
          <a:bodyPr wrap="none" anchor="ctr"/>
          <a:lstStyle/>
          <a:p>
            <a:endParaRPr lang="pt-PT"/>
          </a:p>
        </p:txBody>
      </p:sp>
      <p:sp>
        <p:nvSpPr>
          <p:cNvPr id="17414" name="Freeform 6"/>
          <p:cNvSpPr>
            <a:spLocks noChangeArrowheads="1"/>
          </p:cNvSpPr>
          <p:nvPr/>
        </p:nvSpPr>
        <p:spPr bwMode="auto">
          <a:xfrm>
            <a:off x="9340850" y="-7938"/>
            <a:ext cx="2854325" cy="6865938"/>
          </a:xfrm>
          <a:custGeom>
            <a:avLst/>
            <a:gdLst>
              <a:gd name="T0" fmla="*/ 1427163 w 2853267"/>
              <a:gd name="T1" fmla="*/ 0 h 6866467"/>
              <a:gd name="T2" fmla="*/ 2854325 w 2853267"/>
              <a:gd name="T3" fmla="*/ 3432969 h 6866467"/>
              <a:gd name="T4" fmla="*/ 1427163 w 2853267"/>
              <a:gd name="T5" fmla="*/ 6865938 h 6866467"/>
              <a:gd name="T6" fmla="*/ 0 w 2853267"/>
              <a:gd name="T7" fmla="*/ 3432969 h 6866467"/>
              <a:gd name="T8" fmla="*/ 0 w 2853267"/>
              <a:gd name="T9" fmla="*/ 0 h 6866467"/>
              <a:gd name="T10" fmla="*/ 2473184 w 2853267"/>
              <a:gd name="T11" fmla="*/ 6865938 h 6866467"/>
              <a:gd name="T12" fmla="*/ 2854325 w 2853267"/>
              <a:gd name="T13" fmla="*/ 6857475 h 6866467"/>
              <a:gd name="T14" fmla="*/ 2854325 w 2853267"/>
              <a:gd name="T15" fmla="*/ 0 h 6866467"/>
              <a:gd name="T16" fmla="*/ 0 w 2853267"/>
              <a:gd name="T17" fmla="*/ 0 h 6866467"/>
              <a:gd name="T18" fmla="*/ 0 w 2853267"/>
              <a:gd name="T19" fmla="*/ 0 h 6866467"/>
              <a:gd name="T20" fmla="*/ 2853267 w 28532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853267" h="6866467">
                <a:moveTo>
                  <a:pt x="0" y="0"/>
                </a:moveTo>
                <a:lnTo>
                  <a:pt x="2472267" y="6866466"/>
                </a:lnTo>
                <a:lnTo>
                  <a:pt x="2853267" y="6858002"/>
                </a:lnTo>
                <a:lnTo>
                  <a:pt x="2853267" y="0"/>
                </a:lnTo>
                <a:lnTo>
                  <a:pt x="0" y="0"/>
                </a:lnTo>
                <a:close/>
              </a:path>
            </a:pathLst>
          </a:custGeom>
          <a:solidFill>
            <a:srgbClr val="3F7819">
              <a:alpha val="70000"/>
            </a:srgbClr>
          </a:solidFill>
          <a:ln w="9525">
            <a:noFill/>
            <a:round/>
            <a:headEnd/>
            <a:tailEnd/>
          </a:ln>
          <a:effectLst/>
        </p:spPr>
        <p:txBody>
          <a:bodyPr wrap="none" anchor="ctr"/>
          <a:lstStyle/>
          <a:p>
            <a:endParaRPr lang="pt-PT"/>
          </a:p>
        </p:txBody>
      </p:sp>
      <p:sp>
        <p:nvSpPr>
          <p:cNvPr id="17415" name="Freeform 7"/>
          <p:cNvSpPr>
            <a:spLocks noChangeArrowheads="1"/>
          </p:cNvSpPr>
          <p:nvPr/>
        </p:nvSpPr>
        <p:spPr bwMode="auto">
          <a:xfrm>
            <a:off x="10907713" y="-7938"/>
            <a:ext cx="1287462" cy="6865938"/>
          </a:xfrm>
          <a:custGeom>
            <a:avLst/>
            <a:gdLst>
              <a:gd name="T0" fmla="*/ 643731 w 1286933"/>
              <a:gd name="T1" fmla="*/ 0 h 6866467"/>
              <a:gd name="T2" fmla="*/ 1287462 w 1286933"/>
              <a:gd name="T3" fmla="*/ 3432969 h 6866467"/>
              <a:gd name="T4" fmla="*/ 643731 w 1286933"/>
              <a:gd name="T5" fmla="*/ 6865938 h 6866467"/>
              <a:gd name="T6" fmla="*/ 0 w 1286933"/>
              <a:gd name="T7" fmla="*/ 3432969 h 6866467"/>
              <a:gd name="T8" fmla="*/ 1016417 w 1286933"/>
              <a:gd name="T9" fmla="*/ 0 h 6866467"/>
              <a:gd name="T10" fmla="*/ 0 w 1286933"/>
              <a:gd name="T11" fmla="*/ 6865938 h 6866467"/>
              <a:gd name="T12" fmla="*/ 1287462 w 1286933"/>
              <a:gd name="T13" fmla="*/ 6865938 h 6866467"/>
              <a:gd name="T14" fmla="*/ 1278992 w 1286933"/>
              <a:gd name="T15" fmla="*/ 0 h 6866467"/>
              <a:gd name="T16" fmla="*/ 1016417 w 1286933"/>
              <a:gd name="T17" fmla="*/ 0 h 6866467"/>
              <a:gd name="T18" fmla="*/ 0 w 1286933"/>
              <a:gd name="T19" fmla="*/ 0 h 6866467"/>
              <a:gd name="T20" fmla="*/ 1286933 w 1286933"/>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86933" h="6866467">
                <a:moveTo>
                  <a:pt x="1016000" y="0"/>
                </a:moveTo>
                <a:lnTo>
                  <a:pt x="0" y="6866466"/>
                </a:lnTo>
                <a:lnTo>
                  <a:pt x="1286933" y="6866466"/>
                </a:lnTo>
                <a:cubicBezTo>
                  <a:pt x="1284111" y="4577646"/>
                  <a:pt x="1281288" y="2288823"/>
                  <a:pt x="1278466" y="0"/>
                </a:cubicBezTo>
                <a:lnTo>
                  <a:pt x="1016000" y="0"/>
                </a:lnTo>
                <a:close/>
              </a:path>
            </a:pathLst>
          </a:custGeom>
          <a:solidFill>
            <a:srgbClr val="C0E474">
              <a:alpha val="70000"/>
            </a:srgbClr>
          </a:solidFill>
          <a:ln w="9525">
            <a:noFill/>
            <a:round/>
            <a:headEnd/>
            <a:tailEnd/>
          </a:ln>
          <a:effectLst/>
        </p:spPr>
        <p:txBody>
          <a:bodyPr wrap="none" anchor="ctr"/>
          <a:lstStyle/>
          <a:p>
            <a:endParaRPr lang="pt-PT"/>
          </a:p>
        </p:txBody>
      </p:sp>
      <p:sp>
        <p:nvSpPr>
          <p:cNvPr id="17416" name="Freeform 8"/>
          <p:cNvSpPr>
            <a:spLocks noChangeArrowheads="1"/>
          </p:cNvSpPr>
          <p:nvPr/>
        </p:nvSpPr>
        <p:spPr bwMode="auto">
          <a:xfrm>
            <a:off x="10941050" y="-7938"/>
            <a:ext cx="1271588" cy="6865938"/>
          </a:xfrm>
          <a:custGeom>
            <a:avLst/>
            <a:gdLst>
              <a:gd name="T0" fmla="*/ 635794 w 1270244"/>
              <a:gd name="T1" fmla="*/ 0 h 6866467"/>
              <a:gd name="T2" fmla="*/ 1271588 w 1270244"/>
              <a:gd name="T3" fmla="*/ 3432969 h 6866467"/>
              <a:gd name="T4" fmla="*/ 635794 w 1270244"/>
              <a:gd name="T5" fmla="*/ 6865938 h 6866467"/>
              <a:gd name="T6" fmla="*/ 0 w 1270244"/>
              <a:gd name="T7" fmla="*/ 3432969 h 6866467"/>
              <a:gd name="T8" fmla="*/ 0 w 1270244"/>
              <a:gd name="T9" fmla="*/ 0 h 6866467"/>
              <a:gd name="T10" fmla="*/ 1118783 w 1270244"/>
              <a:gd name="T11" fmla="*/ 6865938 h 6866467"/>
              <a:gd name="T12" fmla="*/ 1271344 w 1270244"/>
              <a:gd name="T13" fmla="*/ 6865938 h 6866467"/>
              <a:gd name="T14" fmla="*/ 1254393 w 1270244"/>
              <a:gd name="T15" fmla="*/ 0 h 6866467"/>
              <a:gd name="T16" fmla="*/ 0 w 1270244"/>
              <a:gd name="T17" fmla="*/ 0 h 6866467"/>
              <a:gd name="T18" fmla="*/ 0 w 1270244"/>
              <a:gd name="T19" fmla="*/ 0 h 6866467"/>
              <a:gd name="T20" fmla="*/ 1270244 w 1270244"/>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70244" h="6866467">
                <a:moveTo>
                  <a:pt x="0" y="0"/>
                </a:moveTo>
                <a:lnTo>
                  <a:pt x="1117600" y="6866466"/>
                </a:lnTo>
                <a:lnTo>
                  <a:pt x="1270000" y="6866466"/>
                </a:lnTo>
                <a:cubicBezTo>
                  <a:pt x="1272822" y="4574822"/>
                  <a:pt x="1250245" y="2291645"/>
                  <a:pt x="1253067" y="0"/>
                </a:cubicBezTo>
                <a:lnTo>
                  <a:pt x="0" y="0"/>
                </a:lnTo>
                <a:close/>
              </a:path>
            </a:pathLst>
          </a:custGeom>
          <a:solidFill>
            <a:srgbClr val="90C226">
              <a:alpha val="64999"/>
            </a:srgbClr>
          </a:solidFill>
          <a:ln w="9525">
            <a:noFill/>
            <a:round/>
            <a:headEnd/>
            <a:tailEnd/>
          </a:ln>
          <a:effectLst/>
        </p:spPr>
        <p:txBody>
          <a:bodyPr wrap="none" anchor="ctr"/>
          <a:lstStyle/>
          <a:p>
            <a:endParaRPr lang="pt-PT"/>
          </a:p>
        </p:txBody>
      </p:sp>
      <p:sp>
        <p:nvSpPr>
          <p:cNvPr id="17417" name="Freeform 9"/>
          <p:cNvSpPr>
            <a:spLocks noChangeArrowheads="1"/>
          </p:cNvSpPr>
          <p:nvPr/>
        </p:nvSpPr>
        <p:spPr bwMode="auto">
          <a:xfrm>
            <a:off x="10374313" y="3589338"/>
            <a:ext cx="1820862" cy="3268662"/>
          </a:xfrm>
          <a:custGeom>
            <a:avLst/>
            <a:gdLst>
              <a:gd name="T0" fmla="*/ 910431 w 1820333"/>
              <a:gd name="T1" fmla="*/ 0 h 3268133"/>
              <a:gd name="T2" fmla="*/ 1820862 w 1820333"/>
              <a:gd name="T3" fmla="*/ 1634331 h 3268133"/>
              <a:gd name="T4" fmla="*/ 910431 w 1820333"/>
              <a:gd name="T5" fmla="*/ 3268662 h 3268133"/>
              <a:gd name="T6" fmla="*/ 0 w 1820333"/>
              <a:gd name="T7" fmla="*/ 1634331 h 3268133"/>
              <a:gd name="T8" fmla="*/ 0 w 1820333"/>
              <a:gd name="T9" fmla="*/ 3268662 h 3268133"/>
              <a:gd name="T10" fmla="*/ 1812393 w 1820333"/>
              <a:gd name="T11" fmla="*/ 0 h 3268133"/>
              <a:gd name="T12" fmla="*/ 1820862 w 1820333"/>
              <a:gd name="T13" fmla="*/ 3260195 h 3268133"/>
              <a:gd name="T14" fmla="*/ 0 w 1820333"/>
              <a:gd name="T15" fmla="*/ 3268662 h 3268133"/>
              <a:gd name="T16" fmla="*/ 0 w 1820333"/>
              <a:gd name="T17" fmla="*/ 0 h 3268133"/>
              <a:gd name="T18" fmla="*/ 1820333 w 1820333"/>
              <a:gd name="T19" fmla="*/ 3268133 h 3268133"/>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820333" h="3268133">
                <a:moveTo>
                  <a:pt x="0" y="3268133"/>
                </a:moveTo>
                <a:lnTo>
                  <a:pt x="1811866" y="0"/>
                </a:lnTo>
                <a:cubicBezTo>
                  <a:pt x="1814688" y="1086555"/>
                  <a:pt x="1817511" y="2173111"/>
                  <a:pt x="1820333" y="3259667"/>
                </a:cubicBezTo>
                <a:lnTo>
                  <a:pt x="0" y="3268133"/>
                </a:lnTo>
                <a:close/>
              </a:path>
            </a:pathLst>
          </a:custGeom>
          <a:solidFill>
            <a:srgbClr val="90C226">
              <a:alpha val="79999"/>
            </a:srgbClr>
          </a:solidFill>
          <a:ln w="9525">
            <a:noFill/>
            <a:round/>
            <a:headEnd/>
            <a:tailEnd/>
          </a:ln>
          <a:effectLst/>
        </p:spPr>
        <p:txBody>
          <a:bodyPr wrap="none" anchor="ctr"/>
          <a:lstStyle/>
          <a:p>
            <a:endParaRPr lang="pt-PT"/>
          </a:p>
        </p:txBody>
      </p:sp>
      <p:sp>
        <p:nvSpPr>
          <p:cNvPr id="17418" name="Freeform 10"/>
          <p:cNvSpPr>
            <a:spLocks noChangeArrowheads="1"/>
          </p:cNvSpPr>
          <p:nvPr/>
        </p:nvSpPr>
        <p:spPr bwMode="auto">
          <a:xfrm>
            <a:off x="-7938" y="4013200"/>
            <a:ext cx="457201" cy="2852738"/>
          </a:xfrm>
          <a:custGeom>
            <a:avLst/>
            <a:gdLst>
              <a:gd name="T0" fmla="*/ 228601 w 457200"/>
              <a:gd name="T1" fmla="*/ 0 h 2853267"/>
              <a:gd name="T2" fmla="*/ 457201 w 457200"/>
              <a:gd name="T3" fmla="*/ 1426369 h 2853267"/>
              <a:gd name="T4" fmla="*/ 228601 w 457200"/>
              <a:gd name="T5" fmla="*/ 2852738 h 2853267"/>
              <a:gd name="T6" fmla="*/ 0 w 457200"/>
              <a:gd name="T7" fmla="*/ 1426369 h 2853267"/>
              <a:gd name="T8" fmla="*/ 0 w 457200"/>
              <a:gd name="T9" fmla="*/ 0 h 2853267"/>
              <a:gd name="T10" fmla="*/ 457201 w 457200"/>
              <a:gd name="T11" fmla="*/ 2852738 h 2853267"/>
              <a:gd name="T12" fmla="*/ 0 w 457200"/>
              <a:gd name="T13" fmla="*/ 2844274 h 2853267"/>
              <a:gd name="T14" fmla="*/ 0 w 457200"/>
              <a:gd name="T15" fmla="*/ 0 h 2853267"/>
              <a:gd name="T16" fmla="*/ 0 w 457200"/>
              <a:gd name="T17" fmla="*/ 0 h 2853267"/>
              <a:gd name="T18" fmla="*/ 457200 w 457200"/>
              <a:gd name="T19" fmla="*/ 2853267 h 2853267"/>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57200" h="2853267">
                <a:moveTo>
                  <a:pt x="0" y="0"/>
                </a:moveTo>
                <a:lnTo>
                  <a:pt x="457200" y="2853267"/>
                </a:lnTo>
                <a:lnTo>
                  <a:pt x="0" y="2844801"/>
                </a:lnTo>
                <a:cubicBezTo>
                  <a:pt x="2822" y="1905000"/>
                  <a:pt x="5645" y="965200"/>
                  <a:pt x="0" y="0"/>
                </a:cubicBezTo>
                <a:close/>
              </a:path>
            </a:pathLst>
          </a:custGeom>
          <a:solidFill>
            <a:srgbClr val="90C226">
              <a:alpha val="84999"/>
            </a:srgbClr>
          </a:solidFill>
          <a:ln w="9525">
            <a:noFill/>
            <a:round/>
            <a:headEnd/>
            <a:tailEnd/>
          </a:ln>
          <a:effectLst/>
        </p:spPr>
        <p:txBody>
          <a:bodyPr wrap="none" anchor="ctr"/>
          <a:lstStyle/>
          <a:p>
            <a:endParaRPr lang="pt-PT"/>
          </a:p>
        </p:txBody>
      </p:sp>
      <p:sp>
        <p:nvSpPr>
          <p:cNvPr id="17419" name="Rectangle 11"/>
          <p:cNvSpPr>
            <a:spLocks noGrp="1" noChangeArrowheads="1"/>
          </p:cNvSpPr>
          <p:nvPr>
            <p:ph type="title"/>
          </p:nvPr>
        </p:nvSpPr>
        <p:spPr bwMode="auto">
          <a:xfrm>
            <a:off x="677863" y="609600"/>
            <a:ext cx="8596312" cy="1319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título</a:t>
            </a:r>
          </a:p>
        </p:txBody>
      </p:sp>
      <p:sp>
        <p:nvSpPr>
          <p:cNvPr id="17420" name="Rectangle 12"/>
          <p:cNvSpPr>
            <a:spLocks noGrp="1" noChangeArrowheads="1"/>
          </p:cNvSpPr>
          <p:nvPr>
            <p:ph type="body" idx="1"/>
          </p:nvPr>
        </p:nvSpPr>
        <p:spPr bwMode="auto">
          <a:xfrm>
            <a:off x="677863" y="2160588"/>
            <a:ext cx="8596312" cy="3879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destaque</a:t>
            </a:r>
          </a:p>
          <a:p>
            <a:pPr lvl="1"/>
            <a:r>
              <a:rPr lang="en-GB" smtClean="0"/>
              <a:t>Segundo nível de destaque</a:t>
            </a:r>
          </a:p>
          <a:p>
            <a:pPr lvl="2"/>
            <a:r>
              <a:rPr lang="en-GB" smtClean="0"/>
              <a:t>Terceiro nível de destaque</a:t>
            </a:r>
          </a:p>
          <a:p>
            <a:pPr lvl="3"/>
            <a:r>
              <a:rPr lang="en-GB" smtClean="0"/>
              <a:t>Quarto nível de destaque</a:t>
            </a:r>
          </a:p>
          <a:p>
            <a:pPr lvl="4"/>
            <a:r>
              <a:rPr lang="en-GB" smtClean="0"/>
              <a:t>Quinto nível de destaque</a:t>
            </a:r>
          </a:p>
          <a:p>
            <a:pPr lvl="4"/>
            <a:r>
              <a:rPr lang="en-GB" smtClean="0"/>
              <a:t>Sexto nível de destaque</a:t>
            </a:r>
          </a:p>
          <a:p>
            <a:pPr lvl="4"/>
            <a:r>
              <a:rPr lang="en-GB" smtClean="0"/>
              <a:t>Sétimo nível de destaque</a:t>
            </a:r>
          </a:p>
          <a:p>
            <a:pPr lvl="4"/>
            <a:r>
              <a:rPr lang="en-GB" smtClean="0"/>
              <a:t>Oitavo nível de destaque</a:t>
            </a:r>
          </a:p>
          <a:p>
            <a:pPr lvl="4"/>
            <a:r>
              <a:rPr lang="en-GB" smtClean="0"/>
              <a:t>Nono nível de destaque</a:t>
            </a:r>
          </a:p>
        </p:txBody>
      </p:sp>
      <p:sp>
        <p:nvSpPr>
          <p:cNvPr id="17421" name="Rectangle 13"/>
          <p:cNvSpPr>
            <a:spLocks noGrp="1" noChangeArrowheads="1"/>
          </p:cNvSpPr>
          <p:nvPr>
            <p:ph type="dt"/>
          </p:nvPr>
        </p:nvSpPr>
        <p:spPr bwMode="auto">
          <a:xfrm>
            <a:off x="7207250" y="6040438"/>
            <a:ext cx="909638"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Lst>
              <a:defRPr sz="900">
                <a:solidFill>
                  <a:srgbClr val="898989"/>
                </a:solidFill>
                <a:latin typeface="+mn-lt"/>
                <a:cs typeface="Arial Unicode MS" charset="0"/>
              </a:defRPr>
            </a:lvl1pPr>
          </a:lstStyle>
          <a:p>
            <a:r>
              <a:rPr lang="pt-PT"/>
              <a:t>29-10-13</a:t>
            </a:r>
          </a:p>
        </p:txBody>
      </p:sp>
      <p:sp>
        <p:nvSpPr>
          <p:cNvPr id="17422" name="Text Box 14"/>
          <p:cNvSpPr txBox="1">
            <a:spLocks noChangeArrowheads="1"/>
          </p:cNvSpPr>
          <p:nvPr/>
        </p:nvSpPr>
        <p:spPr bwMode="auto">
          <a:xfrm>
            <a:off x="677863" y="6040438"/>
            <a:ext cx="6299200" cy="365125"/>
          </a:xfrm>
          <a:prstGeom prst="rect">
            <a:avLst/>
          </a:prstGeom>
          <a:noFill/>
          <a:ln w="9525">
            <a:noFill/>
            <a:round/>
            <a:headEnd/>
            <a:tailEnd/>
          </a:ln>
          <a:effectLst/>
        </p:spPr>
        <p:txBody>
          <a:bodyPr wrap="none" anchor="ctr"/>
          <a:lstStyle/>
          <a:p>
            <a:endParaRPr lang="pt-PT"/>
          </a:p>
        </p:txBody>
      </p:sp>
      <p:sp>
        <p:nvSpPr>
          <p:cNvPr id="17423" name="Rectangle 15"/>
          <p:cNvSpPr>
            <a:spLocks noGrp="1" noChangeArrowheads="1"/>
          </p:cNvSpPr>
          <p:nvPr>
            <p:ph type="sldNum"/>
          </p:nvPr>
        </p:nvSpPr>
        <p:spPr bwMode="auto">
          <a:xfrm>
            <a:off x="8593138" y="6040438"/>
            <a:ext cx="681037"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defRPr sz="900">
                <a:solidFill>
                  <a:srgbClr val="90C226"/>
                </a:solidFill>
                <a:latin typeface="+mn-lt"/>
                <a:cs typeface="Arial Unicode MS" charset="0"/>
              </a:defRPr>
            </a:lvl1pPr>
          </a:lstStyle>
          <a:p>
            <a:fld id="{ADF9D88E-0D63-4909-AFD0-D552EC72930E}" type="slidenum">
              <a:rPr lang="pt-PT"/>
              <a:pPr/>
              <a:t>‹nº›</a:t>
            </a:fld>
            <a:endParaRPr lang="pt-PT"/>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9pPr>
    </p:titleStyle>
    <p:bodyStyle>
      <a:lvl1pPr marL="342900" indent="-342900" algn="l" defTabSz="449263" rtl="0" eaLnBrk="0" fontAlgn="base" hangingPunct="0">
        <a:spcBef>
          <a:spcPts val="400"/>
        </a:spcBef>
        <a:spcAft>
          <a:spcPts val="600"/>
        </a:spcAft>
        <a:buClr>
          <a:srgbClr val="000000"/>
        </a:buClr>
        <a:buSzPct val="100000"/>
        <a:buFont typeface="Times New Roman" pitchFamily="16" charset="0"/>
        <a:defRPr>
          <a:solidFill>
            <a:srgbClr val="404040"/>
          </a:solidFill>
          <a:latin typeface="+mn-lt"/>
          <a:ea typeface="+mn-ea"/>
          <a:cs typeface="+mn-cs"/>
        </a:defRPr>
      </a:lvl1pPr>
      <a:lvl2pPr marL="742950" indent="-285750" algn="l" defTabSz="449263" rtl="0" eaLnBrk="0" fontAlgn="base" hangingPunct="0">
        <a:spcBef>
          <a:spcPts val="400"/>
        </a:spcBef>
        <a:spcAft>
          <a:spcPts val="600"/>
        </a:spcAft>
        <a:buClr>
          <a:srgbClr val="000000"/>
        </a:buClr>
        <a:buSzPct val="100000"/>
        <a:buFont typeface="Times New Roman" pitchFamily="16" charset="0"/>
        <a:defRPr sz="1600">
          <a:solidFill>
            <a:srgbClr val="404040"/>
          </a:solidFill>
          <a:latin typeface="+mn-lt"/>
          <a:ea typeface="+mn-ea"/>
          <a:cs typeface="+mn-cs"/>
        </a:defRPr>
      </a:lvl2pPr>
      <a:lvl3pPr marL="1143000" indent="-228600" algn="l" defTabSz="449263" rtl="0" eaLnBrk="0" fontAlgn="base" hangingPunct="0">
        <a:spcBef>
          <a:spcPts val="300"/>
        </a:spcBef>
        <a:spcAft>
          <a:spcPts val="600"/>
        </a:spcAft>
        <a:buClr>
          <a:srgbClr val="000000"/>
        </a:buClr>
        <a:buSzPct val="100000"/>
        <a:buFont typeface="Times New Roman" pitchFamily="16" charset="0"/>
        <a:defRPr sz="1400">
          <a:solidFill>
            <a:srgbClr val="404040"/>
          </a:solidFill>
          <a:latin typeface="+mn-lt"/>
          <a:ea typeface="+mn-ea"/>
          <a:cs typeface="+mn-cs"/>
        </a:defRPr>
      </a:lvl3pPr>
      <a:lvl4pPr marL="1600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4pPr>
      <a:lvl5pPr marL="20574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5pPr>
      <a:lvl6pPr marL="25146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6pPr>
      <a:lvl7pPr marL="29718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7pPr>
      <a:lvl8pPr marL="34290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8pPr>
      <a:lvl9pPr marL="3886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2049" name="AutoShape 1"/>
          <p:cNvCxnSpPr>
            <a:cxnSpLocks noChangeShapeType="1"/>
          </p:cNvCxnSpPr>
          <p:nvPr/>
        </p:nvCxnSpPr>
        <p:spPr bwMode="auto">
          <a:xfrm>
            <a:off x="9374188" y="0"/>
            <a:ext cx="1220787" cy="6858000"/>
          </a:xfrm>
          <a:prstGeom prst="bentConnector3">
            <a:avLst>
              <a:gd name="adj1" fmla="val 50000"/>
            </a:avLst>
          </a:prstGeom>
          <a:noFill/>
          <a:ln w="9525">
            <a:solidFill>
              <a:srgbClr val="000000"/>
            </a:solidFill>
            <a:round/>
            <a:headEnd/>
            <a:tailEnd/>
          </a:ln>
          <a:effectLst/>
        </p:spPr>
      </p:cxnSp>
      <p:cxnSp>
        <p:nvCxnSpPr>
          <p:cNvPr id="2050" name="AutoShape 2"/>
          <p:cNvCxnSpPr>
            <a:cxnSpLocks noChangeShapeType="1"/>
          </p:cNvCxnSpPr>
          <p:nvPr/>
        </p:nvCxnSpPr>
        <p:spPr bwMode="auto">
          <a:xfrm flipV="1">
            <a:off x="7427913" y="3681413"/>
            <a:ext cx="4765675" cy="3176587"/>
          </a:xfrm>
          <a:prstGeom prst="bentConnector3">
            <a:avLst>
              <a:gd name="adj1" fmla="val 50000"/>
            </a:avLst>
          </a:prstGeom>
          <a:noFill/>
          <a:ln w="9525">
            <a:solidFill>
              <a:srgbClr val="000000"/>
            </a:solidFill>
            <a:round/>
            <a:headEnd/>
            <a:tailEnd/>
          </a:ln>
          <a:effectLst/>
        </p:spPr>
      </p:cxnSp>
      <p:sp>
        <p:nvSpPr>
          <p:cNvPr id="2051" name="Freeform 3"/>
          <p:cNvSpPr>
            <a:spLocks noChangeArrowheads="1"/>
          </p:cNvSpPr>
          <p:nvPr/>
        </p:nvSpPr>
        <p:spPr bwMode="auto">
          <a:xfrm>
            <a:off x="9188450" y="-7938"/>
            <a:ext cx="3006725" cy="6865938"/>
          </a:xfrm>
          <a:custGeom>
            <a:avLst/>
            <a:gdLst>
              <a:gd name="T0" fmla="*/ 1503363 w 3005667"/>
              <a:gd name="T1" fmla="*/ 0 h 6866467"/>
              <a:gd name="T2" fmla="*/ 3006725 w 3005667"/>
              <a:gd name="T3" fmla="*/ 3432969 h 6866467"/>
              <a:gd name="T4" fmla="*/ 1503363 w 3005667"/>
              <a:gd name="T5" fmla="*/ 6865938 h 6866467"/>
              <a:gd name="T6" fmla="*/ 0 w 3005667"/>
              <a:gd name="T7" fmla="*/ 3432969 h 6866467"/>
              <a:gd name="T8" fmla="*/ 2024247 w 3005667"/>
              <a:gd name="T9" fmla="*/ 8466 h 6866467"/>
              <a:gd name="T10" fmla="*/ 0 w 3005667"/>
              <a:gd name="T11" fmla="*/ 6865938 h 6866467"/>
              <a:gd name="T12" fmla="*/ 2998256 w 3005667"/>
              <a:gd name="T13" fmla="*/ 6857475 h 6866467"/>
              <a:gd name="T14" fmla="*/ 3006725 w 3005667"/>
              <a:gd name="T15" fmla="*/ 0 h 6866467"/>
              <a:gd name="T16" fmla="*/ 2024247 w 3005667"/>
              <a:gd name="T17" fmla="*/ 8466 h 6866467"/>
              <a:gd name="T18" fmla="*/ 0 w 3005667"/>
              <a:gd name="T19" fmla="*/ 0 h 6866467"/>
              <a:gd name="T20" fmla="*/ 3005667 w 30056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05667" h="6866467">
                <a:moveTo>
                  <a:pt x="2023534" y="8467"/>
                </a:moveTo>
                <a:lnTo>
                  <a:pt x="0" y="6866466"/>
                </a:lnTo>
                <a:lnTo>
                  <a:pt x="2997201" y="6858002"/>
                </a:lnTo>
                <a:cubicBezTo>
                  <a:pt x="3000023" y="4572002"/>
                  <a:pt x="3002845" y="2286001"/>
                  <a:pt x="3005667" y="0"/>
                </a:cubicBezTo>
                <a:lnTo>
                  <a:pt x="2023534" y="8467"/>
                </a:lnTo>
                <a:close/>
              </a:path>
            </a:pathLst>
          </a:custGeom>
          <a:solidFill>
            <a:srgbClr val="90C226">
              <a:alpha val="29999"/>
            </a:srgbClr>
          </a:solidFill>
          <a:ln w="9525">
            <a:noFill/>
            <a:round/>
            <a:headEnd/>
            <a:tailEnd/>
          </a:ln>
          <a:effectLst/>
        </p:spPr>
        <p:txBody>
          <a:bodyPr wrap="none" anchor="ctr"/>
          <a:lstStyle/>
          <a:p>
            <a:endParaRPr lang="pt-PT"/>
          </a:p>
        </p:txBody>
      </p:sp>
      <p:sp>
        <p:nvSpPr>
          <p:cNvPr id="2052" name="Freeform 4"/>
          <p:cNvSpPr>
            <a:spLocks noChangeArrowheads="1"/>
          </p:cNvSpPr>
          <p:nvPr/>
        </p:nvSpPr>
        <p:spPr bwMode="auto">
          <a:xfrm>
            <a:off x="9604375" y="-7938"/>
            <a:ext cx="2590800" cy="6865938"/>
          </a:xfrm>
          <a:custGeom>
            <a:avLst/>
            <a:gdLst>
              <a:gd name="T0" fmla="*/ 1295400 w 2590800"/>
              <a:gd name="T1" fmla="*/ 0 h 6866467"/>
              <a:gd name="T2" fmla="*/ 2590800 w 2590800"/>
              <a:gd name="T3" fmla="*/ 3432969 h 6866467"/>
              <a:gd name="T4" fmla="*/ 1295400 w 2590800"/>
              <a:gd name="T5" fmla="*/ 6865938 h 6866467"/>
              <a:gd name="T6" fmla="*/ 0 w 2590800"/>
              <a:gd name="T7" fmla="*/ 3432969 h 6866467"/>
              <a:gd name="T8" fmla="*/ 0 w 2590800"/>
              <a:gd name="T9" fmla="*/ 0 h 6866467"/>
              <a:gd name="T10" fmla="*/ 1202267 w 2590800"/>
              <a:gd name="T11" fmla="*/ 6865938 h 6866467"/>
              <a:gd name="T12" fmla="*/ 2590800 w 2590800"/>
              <a:gd name="T13" fmla="*/ 6865938 h 6866467"/>
              <a:gd name="T14" fmla="*/ 2582332 w 2590800"/>
              <a:gd name="T15" fmla="*/ 0 h 6866467"/>
              <a:gd name="T16" fmla="*/ 0 w 2590800"/>
              <a:gd name="T17" fmla="*/ 0 h 6866467"/>
              <a:gd name="T18" fmla="*/ 0 w 2590800"/>
              <a:gd name="T19" fmla="*/ 0 h 6866467"/>
              <a:gd name="T20" fmla="*/ 2590800 w 2590800"/>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590800" h="6866467">
                <a:moveTo>
                  <a:pt x="0" y="0"/>
                </a:moveTo>
                <a:lnTo>
                  <a:pt x="1202267" y="6866466"/>
                </a:lnTo>
                <a:lnTo>
                  <a:pt x="2590801" y="6866466"/>
                </a:lnTo>
                <a:cubicBezTo>
                  <a:pt x="2587979" y="4577646"/>
                  <a:pt x="2585155" y="2288823"/>
                  <a:pt x="2582333" y="0"/>
                </a:cubicBezTo>
                <a:lnTo>
                  <a:pt x="0" y="0"/>
                </a:lnTo>
                <a:close/>
              </a:path>
            </a:pathLst>
          </a:custGeom>
          <a:solidFill>
            <a:srgbClr val="90C226">
              <a:alpha val="20000"/>
            </a:srgbClr>
          </a:solidFill>
          <a:ln w="9525">
            <a:noFill/>
            <a:round/>
            <a:headEnd/>
            <a:tailEnd/>
          </a:ln>
          <a:effectLst/>
        </p:spPr>
        <p:txBody>
          <a:bodyPr wrap="none" anchor="ctr"/>
          <a:lstStyle/>
          <a:p>
            <a:endParaRPr lang="pt-PT"/>
          </a:p>
        </p:txBody>
      </p:sp>
      <p:sp>
        <p:nvSpPr>
          <p:cNvPr id="2053" name="Freeform 5"/>
          <p:cNvSpPr>
            <a:spLocks noChangeArrowheads="1"/>
          </p:cNvSpPr>
          <p:nvPr/>
        </p:nvSpPr>
        <p:spPr bwMode="auto">
          <a:xfrm>
            <a:off x="8934450" y="3048000"/>
            <a:ext cx="3260725" cy="3810000"/>
          </a:xfrm>
          <a:custGeom>
            <a:avLst/>
            <a:gdLst>
              <a:gd name="T0" fmla="*/ 1630363 w 3259667"/>
              <a:gd name="T1" fmla="*/ 0 h 3810000"/>
              <a:gd name="T2" fmla="*/ 3260725 w 3259667"/>
              <a:gd name="T3" fmla="*/ 1905000 h 3810000"/>
              <a:gd name="T4" fmla="*/ 1630363 w 3259667"/>
              <a:gd name="T5" fmla="*/ 3810000 h 3810000"/>
              <a:gd name="T6" fmla="*/ 0 w 3259667"/>
              <a:gd name="T7" fmla="*/ 1905000 h 3810000"/>
              <a:gd name="T8" fmla="*/ 0 w 3259667"/>
              <a:gd name="T9" fmla="*/ 3810000 h 3810000"/>
              <a:gd name="T10" fmla="*/ 3252256 w 3259667"/>
              <a:gd name="T11" fmla="*/ 0 h 3810000"/>
              <a:gd name="T12" fmla="*/ 3260725 w 3259667"/>
              <a:gd name="T13" fmla="*/ 3810000 h 3810000"/>
              <a:gd name="T14" fmla="*/ 0 w 3259667"/>
              <a:gd name="T15" fmla="*/ 3810000 h 3810000"/>
              <a:gd name="T16" fmla="*/ 0 w 3259667"/>
              <a:gd name="T17" fmla="*/ 0 h 3810000"/>
              <a:gd name="T18" fmla="*/ 3259667 w 3259667"/>
              <a:gd name="T19" fmla="*/ 3810000 h 381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3259667" h="3810000">
                <a:moveTo>
                  <a:pt x="0" y="3810001"/>
                </a:moveTo>
                <a:lnTo>
                  <a:pt x="3251201" y="0"/>
                </a:lnTo>
                <a:cubicBezTo>
                  <a:pt x="3254023" y="1270000"/>
                  <a:pt x="3256845" y="2540001"/>
                  <a:pt x="3259667" y="3810001"/>
                </a:cubicBezTo>
                <a:lnTo>
                  <a:pt x="0" y="3810001"/>
                </a:lnTo>
                <a:close/>
              </a:path>
            </a:pathLst>
          </a:custGeom>
          <a:solidFill>
            <a:srgbClr val="54A021">
              <a:alpha val="71999"/>
            </a:srgbClr>
          </a:solidFill>
          <a:ln w="9525">
            <a:noFill/>
            <a:round/>
            <a:headEnd/>
            <a:tailEnd/>
          </a:ln>
          <a:effectLst/>
        </p:spPr>
        <p:txBody>
          <a:bodyPr wrap="none" anchor="ctr"/>
          <a:lstStyle/>
          <a:p>
            <a:endParaRPr lang="pt-PT"/>
          </a:p>
        </p:txBody>
      </p:sp>
      <p:sp>
        <p:nvSpPr>
          <p:cNvPr id="2054" name="Freeform 6"/>
          <p:cNvSpPr>
            <a:spLocks noChangeArrowheads="1"/>
          </p:cNvSpPr>
          <p:nvPr/>
        </p:nvSpPr>
        <p:spPr bwMode="auto">
          <a:xfrm>
            <a:off x="9340850" y="-7938"/>
            <a:ext cx="2854325" cy="6865938"/>
          </a:xfrm>
          <a:custGeom>
            <a:avLst/>
            <a:gdLst>
              <a:gd name="T0" fmla="*/ 1427163 w 2853267"/>
              <a:gd name="T1" fmla="*/ 0 h 6866467"/>
              <a:gd name="T2" fmla="*/ 2854325 w 2853267"/>
              <a:gd name="T3" fmla="*/ 3432969 h 6866467"/>
              <a:gd name="T4" fmla="*/ 1427163 w 2853267"/>
              <a:gd name="T5" fmla="*/ 6865938 h 6866467"/>
              <a:gd name="T6" fmla="*/ 0 w 2853267"/>
              <a:gd name="T7" fmla="*/ 3432969 h 6866467"/>
              <a:gd name="T8" fmla="*/ 0 w 2853267"/>
              <a:gd name="T9" fmla="*/ 0 h 6866467"/>
              <a:gd name="T10" fmla="*/ 2473184 w 2853267"/>
              <a:gd name="T11" fmla="*/ 6865938 h 6866467"/>
              <a:gd name="T12" fmla="*/ 2854325 w 2853267"/>
              <a:gd name="T13" fmla="*/ 6857475 h 6866467"/>
              <a:gd name="T14" fmla="*/ 2854325 w 2853267"/>
              <a:gd name="T15" fmla="*/ 0 h 6866467"/>
              <a:gd name="T16" fmla="*/ 0 w 2853267"/>
              <a:gd name="T17" fmla="*/ 0 h 6866467"/>
              <a:gd name="T18" fmla="*/ 0 w 2853267"/>
              <a:gd name="T19" fmla="*/ 0 h 6866467"/>
              <a:gd name="T20" fmla="*/ 2853267 w 28532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853267" h="6866467">
                <a:moveTo>
                  <a:pt x="0" y="0"/>
                </a:moveTo>
                <a:lnTo>
                  <a:pt x="2472267" y="6866466"/>
                </a:lnTo>
                <a:lnTo>
                  <a:pt x="2853267" y="6858002"/>
                </a:lnTo>
                <a:lnTo>
                  <a:pt x="2853267" y="0"/>
                </a:lnTo>
                <a:lnTo>
                  <a:pt x="0" y="0"/>
                </a:lnTo>
                <a:close/>
              </a:path>
            </a:pathLst>
          </a:custGeom>
          <a:solidFill>
            <a:srgbClr val="3F7819">
              <a:alpha val="70000"/>
            </a:srgbClr>
          </a:solidFill>
          <a:ln w="9525">
            <a:noFill/>
            <a:round/>
            <a:headEnd/>
            <a:tailEnd/>
          </a:ln>
          <a:effectLst/>
        </p:spPr>
        <p:txBody>
          <a:bodyPr wrap="none" anchor="ctr"/>
          <a:lstStyle/>
          <a:p>
            <a:endParaRPr lang="pt-PT"/>
          </a:p>
        </p:txBody>
      </p:sp>
      <p:sp>
        <p:nvSpPr>
          <p:cNvPr id="2055" name="Freeform 7"/>
          <p:cNvSpPr>
            <a:spLocks noChangeArrowheads="1"/>
          </p:cNvSpPr>
          <p:nvPr/>
        </p:nvSpPr>
        <p:spPr bwMode="auto">
          <a:xfrm>
            <a:off x="10907713" y="-7938"/>
            <a:ext cx="1287462" cy="6865938"/>
          </a:xfrm>
          <a:custGeom>
            <a:avLst/>
            <a:gdLst>
              <a:gd name="T0" fmla="*/ 643731 w 1286933"/>
              <a:gd name="T1" fmla="*/ 0 h 6866467"/>
              <a:gd name="T2" fmla="*/ 1287462 w 1286933"/>
              <a:gd name="T3" fmla="*/ 3432969 h 6866467"/>
              <a:gd name="T4" fmla="*/ 643731 w 1286933"/>
              <a:gd name="T5" fmla="*/ 6865938 h 6866467"/>
              <a:gd name="T6" fmla="*/ 0 w 1286933"/>
              <a:gd name="T7" fmla="*/ 3432969 h 6866467"/>
              <a:gd name="T8" fmla="*/ 1016417 w 1286933"/>
              <a:gd name="T9" fmla="*/ 0 h 6866467"/>
              <a:gd name="T10" fmla="*/ 0 w 1286933"/>
              <a:gd name="T11" fmla="*/ 6865938 h 6866467"/>
              <a:gd name="T12" fmla="*/ 1287462 w 1286933"/>
              <a:gd name="T13" fmla="*/ 6865938 h 6866467"/>
              <a:gd name="T14" fmla="*/ 1278992 w 1286933"/>
              <a:gd name="T15" fmla="*/ 0 h 6866467"/>
              <a:gd name="T16" fmla="*/ 1016417 w 1286933"/>
              <a:gd name="T17" fmla="*/ 0 h 6866467"/>
              <a:gd name="T18" fmla="*/ 0 w 1286933"/>
              <a:gd name="T19" fmla="*/ 0 h 6866467"/>
              <a:gd name="T20" fmla="*/ 1286933 w 1286933"/>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86933" h="6866467">
                <a:moveTo>
                  <a:pt x="1016000" y="0"/>
                </a:moveTo>
                <a:lnTo>
                  <a:pt x="0" y="6866466"/>
                </a:lnTo>
                <a:lnTo>
                  <a:pt x="1286933" y="6866466"/>
                </a:lnTo>
                <a:cubicBezTo>
                  <a:pt x="1284111" y="4577646"/>
                  <a:pt x="1281288" y="2288823"/>
                  <a:pt x="1278466" y="0"/>
                </a:cubicBezTo>
                <a:lnTo>
                  <a:pt x="1016000" y="0"/>
                </a:lnTo>
                <a:close/>
              </a:path>
            </a:pathLst>
          </a:custGeom>
          <a:solidFill>
            <a:srgbClr val="C0E474">
              <a:alpha val="70000"/>
            </a:srgbClr>
          </a:solidFill>
          <a:ln w="9525">
            <a:noFill/>
            <a:round/>
            <a:headEnd/>
            <a:tailEnd/>
          </a:ln>
          <a:effectLst/>
        </p:spPr>
        <p:txBody>
          <a:bodyPr wrap="none" anchor="ctr"/>
          <a:lstStyle/>
          <a:p>
            <a:endParaRPr lang="pt-PT"/>
          </a:p>
        </p:txBody>
      </p:sp>
      <p:sp>
        <p:nvSpPr>
          <p:cNvPr id="2056" name="Freeform 8"/>
          <p:cNvSpPr>
            <a:spLocks noChangeArrowheads="1"/>
          </p:cNvSpPr>
          <p:nvPr/>
        </p:nvSpPr>
        <p:spPr bwMode="auto">
          <a:xfrm>
            <a:off x="10941050" y="-7938"/>
            <a:ext cx="1271588" cy="6865938"/>
          </a:xfrm>
          <a:custGeom>
            <a:avLst/>
            <a:gdLst>
              <a:gd name="T0" fmla="*/ 635794 w 1270244"/>
              <a:gd name="T1" fmla="*/ 0 h 6866467"/>
              <a:gd name="T2" fmla="*/ 1271588 w 1270244"/>
              <a:gd name="T3" fmla="*/ 3432969 h 6866467"/>
              <a:gd name="T4" fmla="*/ 635794 w 1270244"/>
              <a:gd name="T5" fmla="*/ 6865938 h 6866467"/>
              <a:gd name="T6" fmla="*/ 0 w 1270244"/>
              <a:gd name="T7" fmla="*/ 3432969 h 6866467"/>
              <a:gd name="T8" fmla="*/ 0 w 1270244"/>
              <a:gd name="T9" fmla="*/ 0 h 6866467"/>
              <a:gd name="T10" fmla="*/ 1118783 w 1270244"/>
              <a:gd name="T11" fmla="*/ 6865938 h 6866467"/>
              <a:gd name="T12" fmla="*/ 1271344 w 1270244"/>
              <a:gd name="T13" fmla="*/ 6865938 h 6866467"/>
              <a:gd name="T14" fmla="*/ 1254393 w 1270244"/>
              <a:gd name="T15" fmla="*/ 0 h 6866467"/>
              <a:gd name="T16" fmla="*/ 0 w 1270244"/>
              <a:gd name="T17" fmla="*/ 0 h 6866467"/>
              <a:gd name="T18" fmla="*/ 0 w 1270244"/>
              <a:gd name="T19" fmla="*/ 0 h 6866467"/>
              <a:gd name="T20" fmla="*/ 1270244 w 1270244"/>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70244" h="6866467">
                <a:moveTo>
                  <a:pt x="0" y="0"/>
                </a:moveTo>
                <a:lnTo>
                  <a:pt x="1117600" y="6866466"/>
                </a:lnTo>
                <a:lnTo>
                  <a:pt x="1270000" y="6866466"/>
                </a:lnTo>
                <a:cubicBezTo>
                  <a:pt x="1272822" y="4574822"/>
                  <a:pt x="1250245" y="2291645"/>
                  <a:pt x="1253067" y="0"/>
                </a:cubicBezTo>
                <a:lnTo>
                  <a:pt x="0" y="0"/>
                </a:lnTo>
                <a:close/>
              </a:path>
            </a:pathLst>
          </a:custGeom>
          <a:solidFill>
            <a:srgbClr val="90C226">
              <a:alpha val="64999"/>
            </a:srgbClr>
          </a:solidFill>
          <a:ln w="9525">
            <a:noFill/>
            <a:round/>
            <a:headEnd/>
            <a:tailEnd/>
          </a:ln>
          <a:effectLst/>
        </p:spPr>
        <p:txBody>
          <a:bodyPr wrap="none" anchor="ctr"/>
          <a:lstStyle/>
          <a:p>
            <a:endParaRPr lang="pt-PT"/>
          </a:p>
        </p:txBody>
      </p:sp>
      <p:sp>
        <p:nvSpPr>
          <p:cNvPr id="2057" name="Freeform 9"/>
          <p:cNvSpPr>
            <a:spLocks noChangeArrowheads="1"/>
          </p:cNvSpPr>
          <p:nvPr/>
        </p:nvSpPr>
        <p:spPr bwMode="auto">
          <a:xfrm>
            <a:off x="0" y="-17463"/>
            <a:ext cx="863600" cy="5699126"/>
          </a:xfrm>
          <a:custGeom>
            <a:avLst/>
            <a:gdLst>
              <a:gd name="T0" fmla="*/ 431800 w 863600"/>
              <a:gd name="T1" fmla="*/ 0 h 5698067"/>
              <a:gd name="T2" fmla="*/ 863600 w 863600"/>
              <a:gd name="T3" fmla="*/ 2849563 h 5698067"/>
              <a:gd name="T4" fmla="*/ 431800 w 863600"/>
              <a:gd name="T5" fmla="*/ 5699126 h 5698067"/>
              <a:gd name="T6" fmla="*/ 0 w 863600"/>
              <a:gd name="T7" fmla="*/ 2849563 h 5698067"/>
              <a:gd name="T8" fmla="*/ 0 w 863600"/>
              <a:gd name="T9" fmla="*/ 8469 h 5698067"/>
              <a:gd name="T10" fmla="*/ 863600 w 863600"/>
              <a:gd name="T11" fmla="*/ 0 h 5698067"/>
              <a:gd name="T12" fmla="*/ 863600 w 863600"/>
              <a:gd name="T13" fmla="*/ 16937 h 5698067"/>
              <a:gd name="T14" fmla="*/ 0 w 863600"/>
              <a:gd name="T15" fmla="*/ 5699126 h 5698067"/>
              <a:gd name="T16" fmla="*/ 0 w 863600"/>
              <a:gd name="T17" fmla="*/ 8469 h 5698067"/>
              <a:gd name="T18" fmla="*/ 0 w 863600"/>
              <a:gd name="T19" fmla="*/ 0 h 5698067"/>
              <a:gd name="T20" fmla="*/ 863600 w 863600"/>
              <a:gd name="T21" fmla="*/ 5698067 h 5698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863600" h="5698067">
                <a:moveTo>
                  <a:pt x="0" y="8467"/>
                </a:moveTo>
                <a:lnTo>
                  <a:pt x="863600" y="0"/>
                </a:lnTo>
                <a:lnTo>
                  <a:pt x="863600" y="16934"/>
                </a:lnTo>
                <a:lnTo>
                  <a:pt x="0" y="5698066"/>
                </a:lnTo>
                <a:lnTo>
                  <a:pt x="0" y="8467"/>
                </a:lnTo>
                <a:close/>
              </a:path>
            </a:pathLst>
          </a:custGeom>
          <a:solidFill>
            <a:srgbClr val="90C226">
              <a:alpha val="84999"/>
            </a:srgbClr>
          </a:solidFill>
          <a:ln w="9525">
            <a:noFill/>
            <a:round/>
            <a:headEnd/>
            <a:tailEnd/>
          </a:ln>
          <a:effectLst/>
        </p:spPr>
        <p:txBody>
          <a:bodyPr wrap="none" anchor="ctr"/>
          <a:lstStyle/>
          <a:p>
            <a:endParaRPr lang="pt-PT"/>
          </a:p>
        </p:txBody>
      </p:sp>
      <p:sp>
        <p:nvSpPr>
          <p:cNvPr id="2058" name="Freeform 10"/>
          <p:cNvSpPr>
            <a:spLocks noChangeArrowheads="1"/>
          </p:cNvSpPr>
          <p:nvPr/>
        </p:nvSpPr>
        <p:spPr bwMode="auto">
          <a:xfrm>
            <a:off x="10374313" y="3589338"/>
            <a:ext cx="1820862" cy="3268662"/>
          </a:xfrm>
          <a:custGeom>
            <a:avLst/>
            <a:gdLst>
              <a:gd name="T0" fmla="*/ 910431 w 1820333"/>
              <a:gd name="T1" fmla="*/ 0 h 3268133"/>
              <a:gd name="T2" fmla="*/ 1820862 w 1820333"/>
              <a:gd name="T3" fmla="*/ 1634331 h 3268133"/>
              <a:gd name="T4" fmla="*/ 910431 w 1820333"/>
              <a:gd name="T5" fmla="*/ 3268662 h 3268133"/>
              <a:gd name="T6" fmla="*/ 0 w 1820333"/>
              <a:gd name="T7" fmla="*/ 1634331 h 3268133"/>
              <a:gd name="T8" fmla="*/ 0 w 1820333"/>
              <a:gd name="T9" fmla="*/ 3268662 h 3268133"/>
              <a:gd name="T10" fmla="*/ 1812393 w 1820333"/>
              <a:gd name="T11" fmla="*/ 0 h 3268133"/>
              <a:gd name="T12" fmla="*/ 1820862 w 1820333"/>
              <a:gd name="T13" fmla="*/ 3260195 h 3268133"/>
              <a:gd name="T14" fmla="*/ 0 w 1820333"/>
              <a:gd name="T15" fmla="*/ 3268662 h 3268133"/>
              <a:gd name="T16" fmla="*/ 0 w 1820333"/>
              <a:gd name="T17" fmla="*/ 0 h 3268133"/>
              <a:gd name="T18" fmla="*/ 1820333 w 1820333"/>
              <a:gd name="T19" fmla="*/ 3268133 h 3268133"/>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820333" h="3268133">
                <a:moveTo>
                  <a:pt x="0" y="3268133"/>
                </a:moveTo>
                <a:lnTo>
                  <a:pt x="1811866" y="0"/>
                </a:lnTo>
                <a:cubicBezTo>
                  <a:pt x="1814688" y="1086555"/>
                  <a:pt x="1817511" y="2173111"/>
                  <a:pt x="1820333" y="3259667"/>
                </a:cubicBezTo>
                <a:lnTo>
                  <a:pt x="0" y="3268133"/>
                </a:lnTo>
                <a:close/>
              </a:path>
            </a:pathLst>
          </a:custGeom>
          <a:solidFill>
            <a:srgbClr val="90C226">
              <a:alpha val="79999"/>
            </a:srgbClr>
          </a:solidFill>
          <a:ln w="9525">
            <a:noFill/>
            <a:round/>
            <a:headEnd/>
            <a:tailEnd/>
          </a:ln>
          <a:effectLst/>
        </p:spPr>
        <p:txBody>
          <a:bodyPr wrap="none" anchor="ctr"/>
          <a:lstStyle/>
          <a:p>
            <a:endParaRPr lang="pt-PT"/>
          </a:p>
        </p:txBody>
      </p:sp>
      <p:sp>
        <p:nvSpPr>
          <p:cNvPr id="2059" name="Rectangle 11"/>
          <p:cNvSpPr>
            <a:spLocks noGrp="1" noChangeArrowheads="1"/>
          </p:cNvSpPr>
          <p:nvPr>
            <p:ph type="title"/>
          </p:nvPr>
        </p:nvSpPr>
        <p:spPr bwMode="auto">
          <a:xfrm>
            <a:off x="677863" y="609600"/>
            <a:ext cx="8596312" cy="1319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título</a:t>
            </a:r>
          </a:p>
        </p:txBody>
      </p:sp>
      <p:sp>
        <p:nvSpPr>
          <p:cNvPr id="2060" name="Rectangle 12"/>
          <p:cNvSpPr>
            <a:spLocks noGrp="1" noChangeArrowheads="1"/>
          </p:cNvSpPr>
          <p:nvPr>
            <p:ph type="body" idx="1"/>
          </p:nvPr>
        </p:nvSpPr>
        <p:spPr bwMode="auto">
          <a:xfrm>
            <a:off x="677863" y="2160588"/>
            <a:ext cx="8596312" cy="3879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destaque</a:t>
            </a:r>
          </a:p>
          <a:p>
            <a:pPr lvl="1"/>
            <a:r>
              <a:rPr lang="en-GB" smtClean="0"/>
              <a:t>Segundo nível de destaque</a:t>
            </a:r>
          </a:p>
          <a:p>
            <a:pPr lvl="2"/>
            <a:r>
              <a:rPr lang="en-GB" smtClean="0"/>
              <a:t>Terceiro nível de destaque</a:t>
            </a:r>
          </a:p>
          <a:p>
            <a:pPr lvl="3"/>
            <a:r>
              <a:rPr lang="en-GB" smtClean="0"/>
              <a:t>Quarto nível de destaque</a:t>
            </a:r>
          </a:p>
          <a:p>
            <a:pPr lvl="4"/>
            <a:r>
              <a:rPr lang="en-GB" smtClean="0"/>
              <a:t>Quinto nível de destaque</a:t>
            </a:r>
          </a:p>
          <a:p>
            <a:pPr lvl="4"/>
            <a:r>
              <a:rPr lang="en-GB" smtClean="0"/>
              <a:t>Sexto nível de destaque</a:t>
            </a:r>
          </a:p>
          <a:p>
            <a:pPr lvl="4"/>
            <a:r>
              <a:rPr lang="en-GB" smtClean="0"/>
              <a:t>Sétimo nível de destaque</a:t>
            </a:r>
          </a:p>
          <a:p>
            <a:pPr lvl="4"/>
            <a:r>
              <a:rPr lang="en-GB" smtClean="0"/>
              <a:t>Oitavo nível de destaque</a:t>
            </a:r>
          </a:p>
          <a:p>
            <a:pPr lvl="4"/>
            <a:r>
              <a:rPr lang="en-GB" smtClean="0"/>
              <a:t>Nono nível de destaque</a:t>
            </a:r>
          </a:p>
        </p:txBody>
      </p:sp>
      <p:sp>
        <p:nvSpPr>
          <p:cNvPr id="2061" name="Rectangle 13"/>
          <p:cNvSpPr>
            <a:spLocks noGrp="1" noChangeArrowheads="1"/>
          </p:cNvSpPr>
          <p:nvPr>
            <p:ph type="dt"/>
          </p:nvPr>
        </p:nvSpPr>
        <p:spPr bwMode="auto">
          <a:xfrm>
            <a:off x="7207250" y="6040438"/>
            <a:ext cx="909638"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Lst>
              <a:defRPr sz="900">
                <a:solidFill>
                  <a:srgbClr val="898989"/>
                </a:solidFill>
                <a:latin typeface="+mn-lt"/>
                <a:cs typeface="Arial Unicode MS" charset="0"/>
              </a:defRPr>
            </a:lvl1pPr>
          </a:lstStyle>
          <a:p>
            <a:r>
              <a:rPr lang="pt-PT"/>
              <a:t>29-10-13</a:t>
            </a:r>
          </a:p>
        </p:txBody>
      </p:sp>
      <p:sp>
        <p:nvSpPr>
          <p:cNvPr id="2062" name="Text Box 14"/>
          <p:cNvSpPr txBox="1">
            <a:spLocks noChangeArrowheads="1"/>
          </p:cNvSpPr>
          <p:nvPr/>
        </p:nvSpPr>
        <p:spPr bwMode="auto">
          <a:xfrm>
            <a:off x="677863" y="6040438"/>
            <a:ext cx="6299200" cy="365125"/>
          </a:xfrm>
          <a:prstGeom prst="rect">
            <a:avLst/>
          </a:prstGeom>
          <a:noFill/>
          <a:ln w="9525">
            <a:noFill/>
            <a:round/>
            <a:headEnd/>
            <a:tailEnd/>
          </a:ln>
          <a:effectLst/>
        </p:spPr>
        <p:txBody>
          <a:bodyPr wrap="none" anchor="ctr"/>
          <a:lstStyle/>
          <a:p>
            <a:endParaRPr lang="pt-PT"/>
          </a:p>
        </p:txBody>
      </p:sp>
      <p:sp>
        <p:nvSpPr>
          <p:cNvPr id="2063" name="Rectangle 15"/>
          <p:cNvSpPr>
            <a:spLocks noGrp="1" noChangeArrowheads="1"/>
          </p:cNvSpPr>
          <p:nvPr>
            <p:ph type="sldNum"/>
          </p:nvPr>
        </p:nvSpPr>
        <p:spPr bwMode="auto">
          <a:xfrm>
            <a:off x="8593138" y="6040438"/>
            <a:ext cx="681037"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defRPr sz="900">
                <a:solidFill>
                  <a:srgbClr val="90C226"/>
                </a:solidFill>
                <a:latin typeface="+mn-lt"/>
                <a:cs typeface="Arial Unicode MS" charset="0"/>
              </a:defRPr>
            </a:lvl1pPr>
          </a:lstStyle>
          <a:p>
            <a:fld id="{499A866D-2B6D-46C0-969F-0D744D3B3B00}" type="slidenum">
              <a:rPr lang="pt-PT"/>
              <a:pPr/>
              <a:t>‹nº›</a:t>
            </a:fld>
            <a:endParaRPr lang="pt-PT"/>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9pPr>
    </p:titleStyle>
    <p:bodyStyle>
      <a:lvl1pPr marL="342900" indent="-342900" algn="l" defTabSz="449263" rtl="0" eaLnBrk="0" fontAlgn="base" hangingPunct="0">
        <a:spcBef>
          <a:spcPts val="400"/>
        </a:spcBef>
        <a:spcAft>
          <a:spcPts val="600"/>
        </a:spcAft>
        <a:buClr>
          <a:srgbClr val="000000"/>
        </a:buClr>
        <a:buSzPct val="100000"/>
        <a:buFont typeface="Times New Roman" pitchFamily="16" charset="0"/>
        <a:defRPr>
          <a:solidFill>
            <a:srgbClr val="404040"/>
          </a:solidFill>
          <a:latin typeface="+mn-lt"/>
          <a:ea typeface="+mn-ea"/>
          <a:cs typeface="+mn-cs"/>
        </a:defRPr>
      </a:lvl1pPr>
      <a:lvl2pPr marL="742950" indent="-285750" algn="l" defTabSz="449263" rtl="0" eaLnBrk="0" fontAlgn="base" hangingPunct="0">
        <a:spcBef>
          <a:spcPts val="400"/>
        </a:spcBef>
        <a:spcAft>
          <a:spcPts val="600"/>
        </a:spcAft>
        <a:buClr>
          <a:srgbClr val="000000"/>
        </a:buClr>
        <a:buSzPct val="100000"/>
        <a:buFont typeface="Times New Roman" pitchFamily="16" charset="0"/>
        <a:defRPr sz="1600">
          <a:solidFill>
            <a:srgbClr val="404040"/>
          </a:solidFill>
          <a:latin typeface="+mn-lt"/>
          <a:ea typeface="+mn-ea"/>
          <a:cs typeface="+mn-cs"/>
        </a:defRPr>
      </a:lvl2pPr>
      <a:lvl3pPr marL="1143000" indent="-228600" algn="l" defTabSz="449263" rtl="0" eaLnBrk="0" fontAlgn="base" hangingPunct="0">
        <a:spcBef>
          <a:spcPts val="300"/>
        </a:spcBef>
        <a:spcAft>
          <a:spcPts val="600"/>
        </a:spcAft>
        <a:buClr>
          <a:srgbClr val="000000"/>
        </a:buClr>
        <a:buSzPct val="100000"/>
        <a:buFont typeface="Times New Roman" pitchFamily="16" charset="0"/>
        <a:defRPr sz="1400">
          <a:solidFill>
            <a:srgbClr val="404040"/>
          </a:solidFill>
          <a:latin typeface="+mn-lt"/>
          <a:ea typeface="+mn-ea"/>
          <a:cs typeface="+mn-cs"/>
        </a:defRPr>
      </a:lvl3pPr>
      <a:lvl4pPr marL="1600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4pPr>
      <a:lvl5pPr marL="20574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5pPr>
      <a:lvl6pPr marL="25146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6pPr>
      <a:lvl7pPr marL="29718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7pPr>
      <a:lvl8pPr marL="34290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8pPr>
      <a:lvl9pPr marL="3886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3073" name="AutoShape 1"/>
          <p:cNvCxnSpPr>
            <a:cxnSpLocks noChangeShapeType="1"/>
          </p:cNvCxnSpPr>
          <p:nvPr/>
        </p:nvCxnSpPr>
        <p:spPr bwMode="auto">
          <a:xfrm flipV="1">
            <a:off x="7427913" y="3681413"/>
            <a:ext cx="4765675" cy="3176587"/>
          </a:xfrm>
          <a:prstGeom prst="bentConnector3">
            <a:avLst>
              <a:gd name="adj1" fmla="val 50000"/>
            </a:avLst>
          </a:prstGeom>
          <a:noFill/>
          <a:ln w="9525">
            <a:solidFill>
              <a:srgbClr val="000000"/>
            </a:solidFill>
            <a:round/>
            <a:headEnd/>
            <a:tailEnd/>
          </a:ln>
          <a:effectLst/>
        </p:spPr>
      </p:cxnSp>
      <p:cxnSp>
        <p:nvCxnSpPr>
          <p:cNvPr id="3074" name="AutoShape 2"/>
          <p:cNvCxnSpPr>
            <a:cxnSpLocks noChangeShapeType="1"/>
          </p:cNvCxnSpPr>
          <p:nvPr/>
        </p:nvCxnSpPr>
        <p:spPr bwMode="auto">
          <a:xfrm>
            <a:off x="9374188" y="0"/>
            <a:ext cx="1220787" cy="6858000"/>
          </a:xfrm>
          <a:prstGeom prst="bentConnector3">
            <a:avLst>
              <a:gd name="adj1" fmla="val 50000"/>
            </a:avLst>
          </a:prstGeom>
          <a:noFill/>
          <a:ln w="9525">
            <a:solidFill>
              <a:srgbClr val="000000"/>
            </a:solidFill>
            <a:round/>
            <a:headEnd/>
            <a:tailEnd/>
          </a:ln>
          <a:effectLst/>
        </p:spPr>
      </p:cxnSp>
      <p:sp>
        <p:nvSpPr>
          <p:cNvPr id="3075" name="Freeform 3"/>
          <p:cNvSpPr>
            <a:spLocks noChangeArrowheads="1"/>
          </p:cNvSpPr>
          <p:nvPr/>
        </p:nvSpPr>
        <p:spPr bwMode="auto">
          <a:xfrm>
            <a:off x="9188450" y="-7938"/>
            <a:ext cx="3006725" cy="6865938"/>
          </a:xfrm>
          <a:custGeom>
            <a:avLst/>
            <a:gdLst>
              <a:gd name="T0" fmla="*/ 1503363 w 3005667"/>
              <a:gd name="T1" fmla="*/ 0 h 6866467"/>
              <a:gd name="T2" fmla="*/ 3006725 w 3005667"/>
              <a:gd name="T3" fmla="*/ 3432969 h 6866467"/>
              <a:gd name="T4" fmla="*/ 1503363 w 3005667"/>
              <a:gd name="T5" fmla="*/ 6865938 h 6866467"/>
              <a:gd name="T6" fmla="*/ 0 w 3005667"/>
              <a:gd name="T7" fmla="*/ 3432969 h 6866467"/>
              <a:gd name="T8" fmla="*/ 2024247 w 3005667"/>
              <a:gd name="T9" fmla="*/ 8466 h 6866467"/>
              <a:gd name="T10" fmla="*/ 0 w 3005667"/>
              <a:gd name="T11" fmla="*/ 6865938 h 6866467"/>
              <a:gd name="T12" fmla="*/ 2998256 w 3005667"/>
              <a:gd name="T13" fmla="*/ 6857475 h 6866467"/>
              <a:gd name="T14" fmla="*/ 3006725 w 3005667"/>
              <a:gd name="T15" fmla="*/ 0 h 6866467"/>
              <a:gd name="T16" fmla="*/ 2024247 w 3005667"/>
              <a:gd name="T17" fmla="*/ 8466 h 6866467"/>
              <a:gd name="T18" fmla="*/ 0 w 3005667"/>
              <a:gd name="T19" fmla="*/ 0 h 6866467"/>
              <a:gd name="T20" fmla="*/ 3005667 w 30056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05667" h="6866467">
                <a:moveTo>
                  <a:pt x="2023534" y="8467"/>
                </a:moveTo>
                <a:lnTo>
                  <a:pt x="0" y="6866466"/>
                </a:lnTo>
                <a:lnTo>
                  <a:pt x="2997201" y="6858002"/>
                </a:lnTo>
                <a:cubicBezTo>
                  <a:pt x="3000023" y="4572002"/>
                  <a:pt x="3002845" y="2286001"/>
                  <a:pt x="3005667" y="0"/>
                </a:cubicBezTo>
                <a:lnTo>
                  <a:pt x="2023534" y="8467"/>
                </a:lnTo>
                <a:close/>
              </a:path>
            </a:pathLst>
          </a:custGeom>
          <a:solidFill>
            <a:srgbClr val="90C226">
              <a:alpha val="29999"/>
            </a:srgbClr>
          </a:solidFill>
          <a:ln w="9525">
            <a:noFill/>
            <a:round/>
            <a:headEnd/>
            <a:tailEnd/>
          </a:ln>
          <a:effectLst/>
        </p:spPr>
        <p:txBody>
          <a:bodyPr wrap="none" anchor="ctr"/>
          <a:lstStyle/>
          <a:p>
            <a:endParaRPr lang="pt-PT"/>
          </a:p>
        </p:txBody>
      </p:sp>
      <p:sp>
        <p:nvSpPr>
          <p:cNvPr id="3076" name="Freeform 4"/>
          <p:cNvSpPr>
            <a:spLocks noChangeArrowheads="1"/>
          </p:cNvSpPr>
          <p:nvPr/>
        </p:nvSpPr>
        <p:spPr bwMode="auto">
          <a:xfrm>
            <a:off x="9604375" y="-7938"/>
            <a:ext cx="2590800" cy="6865938"/>
          </a:xfrm>
          <a:custGeom>
            <a:avLst/>
            <a:gdLst>
              <a:gd name="T0" fmla="*/ 1295400 w 2590800"/>
              <a:gd name="T1" fmla="*/ 0 h 6866467"/>
              <a:gd name="T2" fmla="*/ 2590800 w 2590800"/>
              <a:gd name="T3" fmla="*/ 3432969 h 6866467"/>
              <a:gd name="T4" fmla="*/ 1295400 w 2590800"/>
              <a:gd name="T5" fmla="*/ 6865938 h 6866467"/>
              <a:gd name="T6" fmla="*/ 0 w 2590800"/>
              <a:gd name="T7" fmla="*/ 3432969 h 6866467"/>
              <a:gd name="T8" fmla="*/ 0 w 2590800"/>
              <a:gd name="T9" fmla="*/ 0 h 6866467"/>
              <a:gd name="T10" fmla="*/ 1202267 w 2590800"/>
              <a:gd name="T11" fmla="*/ 6865938 h 6866467"/>
              <a:gd name="T12" fmla="*/ 2590800 w 2590800"/>
              <a:gd name="T13" fmla="*/ 6865938 h 6866467"/>
              <a:gd name="T14" fmla="*/ 2582332 w 2590800"/>
              <a:gd name="T15" fmla="*/ 0 h 6866467"/>
              <a:gd name="T16" fmla="*/ 0 w 2590800"/>
              <a:gd name="T17" fmla="*/ 0 h 6866467"/>
              <a:gd name="T18" fmla="*/ 0 w 2590800"/>
              <a:gd name="T19" fmla="*/ 0 h 6866467"/>
              <a:gd name="T20" fmla="*/ 2590800 w 2590800"/>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590800" h="6866467">
                <a:moveTo>
                  <a:pt x="0" y="0"/>
                </a:moveTo>
                <a:lnTo>
                  <a:pt x="1202267" y="6866466"/>
                </a:lnTo>
                <a:lnTo>
                  <a:pt x="2590801" y="6866466"/>
                </a:lnTo>
                <a:cubicBezTo>
                  <a:pt x="2587979" y="4577646"/>
                  <a:pt x="2585155" y="2288823"/>
                  <a:pt x="2582333" y="0"/>
                </a:cubicBezTo>
                <a:lnTo>
                  <a:pt x="0" y="0"/>
                </a:lnTo>
                <a:close/>
              </a:path>
            </a:pathLst>
          </a:custGeom>
          <a:solidFill>
            <a:srgbClr val="90C226">
              <a:alpha val="20000"/>
            </a:srgbClr>
          </a:solidFill>
          <a:ln w="9525">
            <a:noFill/>
            <a:round/>
            <a:headEnd/>
            <a:tailEnd/>
          </a:ln>
          <a:effectLst/>
        </p:spPr>
        <p:txBody>
          <a:bodyPr wrap="none" anchor="ctr"/>
          <a:lstStyle/>
          <a:p>
            <a:endParaRPr lang="pt-PT"/>
          </a:p>
        </p:txBody>
      </p:sp>
      <p:sp>
        <p:nvSpPr>
          <p:cNvPr id="3077" name="Freeform 5"/>
          <p:cNvSpPr>
            <a:spLocks noChangeArrowheads="1"/>
          </p:cNvSpPr>
          <p:nvPr/>
        </p:nvSpPr>
        <p:spPr bwMode="auto">
          <a:xfrm>
            <a:off x="8934450" y="3048000"/>
            <a:ext cx="3260725" cy="3810000"/>
          </a:xfrm>
          <a:custGeom>
            <a:avLst/>
            <a:gdLst>
              <a:gd name="T0" fmla="*/ 1630363 w 3259667"/>
              <a:gd name="T1" fmla="*/ 0 h 3810000"/>
              <a:gd name="T2" fmla="*/ 3260725 w 3259667"/>
              <a:gd name="T3" fmla="*/ 1905000 h 3810000"/>
              <a:gd name="T4" fmla="*/ 1630363 w 3259667"/>
              <a:gd name="T5" fmla="*/ 3810000 h 3810000"/>
              <a:gd name="T6" fmla="*/ 0 w 3259667"/>
              <a:gd name="T7" fmla="*/ 1905000 h 3810000"/>
              <a:gd name="T8" fmla="*/ 0 w 3259667"/>
              <a:gd name="T9" fmla="*/ 3810000 h 3810000"/>
              <a:gd name="T10" fmla="*/ 3252256 w 3259667"/>
              <a:gd name="T11" fmla="*/ 0 h 3810000"/>
              <a:gd name="T12" fmla="*/ 3260725 w 3259667"/>
              <a:gd name="T13" fmla="*/ 3810000 h 3810000"/>
              <a:gd name="T14" fmla="*/ 0 w 3259667"/>
              <a:gd name="T15" fmla="*/ 3810000 h 3810000"/>
              <a:gd name="T16" fmla="*/ 0 w 3259667"/>
              <a:gd name="T17" fmla="*/ 0 h 3810000"/>
              <a:gd name="T18" fmla="*/ 3259667 w 3259667"/>
              <a:gd name="T19" fmla="*/ 3810000 h 381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3259667" h="3810000">
                <a:moveTo>
                  <a:pt x="0" y="3810001"/>
                </a:moveTo>
                <a:lnTo>
                  <a:pt x="3251201" y="0"/>
                </a:lnTo>
                <a:cubicBezTo>
                  <a:pt x="3254023" y="1270000"/>
                  <a:pt x="3256845" y="2540001"/>
                  <a:pt x="3259667" y="3810001"/>
                </a:cubicBezTo>
                <a:lnTo>
                  <a:pt x="0" y="3810001"/>
                </a:lnTo>
                <a:close/>
              </a:path>
            </a:pathLst>
          </a:custGeom>
          <a:solidFill>
            <a:srgbClr val="54A021">
              <a:alpha val="71999"/>
            </a:srgbClr>
          </a:solidFill>
          <a:ln w="9525">
            <a:noFill/>
            <a:round/>
            <a:headEnd/>
            <a:tailEnd/>
          </a:ln>
          <a:effectLst/>
        </p:spPr>
        <p:txBody>
          <a:bodyPr wrap="none" anchor="ctr"/>
          <a:lstStyle/>
          <a:p>
            <a:endParaRPr lang="pt-PT"/>
          </a:p>
        </p:txBody>
      </p:sp>
      <p:sp>
        <p:nvSpPr>
          <p:cNvPr id="3078" name="Freeform 6"/>
          <p:cNvSpPr>
            <a:spLocks noChangeArrowheads="1"/>
          </p:cNvSpPr>
          <p:nvPr/>
        </p:nvSpPr>
        <p:spPr bwMode="auto">
          <a:xfrm>
            <a:off x="9340850" y="-7938"/>
            <a:ext cx="2854325" cy="6865938"/>
          </a:xfrm>
          <a:custGeom>
            <a:avLst/>
            <a:gdLst>
              <a:gd name="T0" fmla="*/ 1427163 w 2853267"/>
              <a:gd name="T1" fmla="*/ 0 h 6866467"/>
              <a:gd name="T2" fmla="*/ 2854325 w 2853267"/>
              <a:gd name="T3" fmla="*/ 3432969 h 6866467"/>
              <a:gd name="T4" fmla="*/ 1427163 w 2853267"/>
              <a:gd name="T5" fmla="*/ 6865938 h 6866467"/>
              <a:gd name="T6" fmla="*/ 0 w 2853267"/>
              <a:gd name="T7" fmla="*/ 3432969 h 6866467"/>
              <a:gd name="T8" fmla="*/ 0 w 2853267"/>
              <a:gd name="T9" fmla="*/ 0 h 6866467"/>
              <a:gd name="T10" fmla="*/ 2473184 w 2853267"/>
              <a:gd name="T11" fmla="*/ 6865938 h 6866467"/>
              <a:gd name="T12" fmla="*/ 2854325 w 2853267"/>
              <a:gd name="T13" fmla="*/ 6857475 h 6866467"/>
              <a:gd name="T14" fmla="*/ 2854325 w 2853267"/>
              <a:gd name="T15" fmla="*/ 0 h 6866467"/>
              <a:gd name="T16" fmla="*/ 0 w 2853267"/>
              <a:gd name="T17" fmla="*/ 0 h 6866467"/>
              <a:gd name="T18" fmla="*/ 0 w 2853267"/>
              <a:gd name="T19" fmla="*/ 0 h 6866467"/>
              <a:gd name="T20" fmla="*/ 2853267 w 28532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853267" h="6866467">
                <a:moveTo>
                  <a:pt x="0" y="0"/>
                </a:moveTo>
                <a:lnTo>
                  <a:pt x="2472267" y="6866466"/>
                </a:lnTo>
                <a:lnTo>
                  <a:pt x="2853267" y="6858002"/>
                </a:lnTo>
                <a:lnTo>
                  <a:pt x="2853267" y="0"/>
                </a:lnTo>
                <a:lnTo>
                  <a:pt x="0" y="0"/>
                </a:lnTo>
                <a:close/>
              </a:path>
            </a:pathLst>
          </a:custGeom>
          <a:solidFill>
            <a:srgbClr val="3F7819">
              <a:alpha val="70000"/>
            </a:srgbClr>
          </a:solidFill>
          <a:ln w="9525">
            <a:noFill/>
            <a:round/>
            <a:headEnd/>
            <a:tailEnd/>
          </a:ln>
          <a:effectLst/>
        </p:spPr>
        <p:txBody>
          <a:bodyPr wrap="none" anchor="ctr"/>
          <a:lstStyle/>
          <a:p>
            <a:endParaRPr lang="pt-PT"/>
          </a:p>
        </p:txBody>
      </p:sp>
      <p:sp>
        <p:nvSpPr>
          <p:cNvPr id="3079" name="Freeform 7"/>
          <p:cNvSpPr>
            <a:spLocks noChangeArrowheads="1"/>
          </p:cNvSpPr>
          <p:nvPr/>
        </p:nvSpPr>
        <p:spPr bwMode="auto">
          <a:xfrm>
            <a:off x="10907713" y="-7938"/>
            <a:ext cx="1287462" cy="6865938"/>
          </a:xfrm>
          <a:custGeom>
            <a:avLst/>
            <a:gdLst>
              <a:gd name="T0" fmla="*/ 643731 w 1286933"/>
              <a:gd name="T1" fmla="*/ 0 h 6866467"/>
              <a:gd name="T2" fmla="*/ 1287462 w 1286933"/>
              <a:gd name="T3" fmla="*/ 3432969 h 6866467"/>
              <a:gd name="T4" fmla="*/ 643731 w 1286933"/>
              <a:gd name="T5" fmla="*/ 6865938 h 6866467"/>
              <a:gd name="T6" fmla="*/ 0 w 1286933"/>
              <a:gd name="T7" fmla="*/ 3432969 h 6866467"/>
              <a:gd name="T8" fmla="*/ 1016417 w 1286933"/>
              <a:gd name="T9" fmla="*/ 0 h 6866467"/>
              <a:gd name="T10" fmla="*/ 0 w 1286933"/>
              <a:gd name="T11" fmla="*/ 6865938 h 6866467"/>
              <a:gd name="T12" fmla="*/ 1287462 w 1286933"/>
              <a:gd name="T13" fmla="*/ 6865938 h 6866467"/>
              <a:gd name="T14" fmla="*/ 1278992 w 1286933"/>
              <a:gd name="T15" fmla="*/ 0 h 6866467"/>
              <a:gd name="T16" fmla="*/ 1016417 w 1286933"/>
              <a:gd name="T17" fmla="*/ 0 h 6866467"/>
              <a:gd name="T18" fmla="*/ 0 w 1286933"/>
              <a:gd name="T19" fmla="*/ 0 h 6866467"/>
              <a:gd name="T20" fmla="*/ 1286933 w 1286933"/>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86933" h="6866467">
                <a:moveTo>
                  <a:pt x="1016000" y="0"/>
                </a:moveTo>
                <a:lnTo>
                  <a:pt x="0" y="6866466"/>
                </a:lnTo>
                <a:lnTo>
                  <a:pt x="1286933" y="6866466"/>
                </a:lnTo>
                <a:cubicBezTo>
                  <a:pt x="1284111" y="4577646"/>
                  <a:pt x="1281288" y="2288823"/>
                  <a:pt x="1278466" y="0"/>
                </a:cubicBezTo>
                <a:lnTo>
                  <a:pt x="1016000" y="0"/>
                </a:lnTo>
                <a:close/>
              </a:path>
            </a:pathLst>
          </a:custGeom>
          <a:solidFill>
            <a:srgbClr val="C0E474">
              <a:alpha val="70000"/>
            </a:srgbClr>
          </a:solidFill>
          <a:ln w="9525">
            <a:noFill/>
            <a:round/>
            <a:headEnd/>
            <a:tailEnd/>
          </a:ln>
          <a:effectLst/>
        </p:spPr>
        <p:txBody>
          <a:bodyPr wrap="none" anchor="ctr"/>
          <a:lstStyle/>
          <a:p>
            <a:endParaRPr lang="pt-PT"/>
          </a:p>
        </p:txBody>
      </p:sp>
      <p:sp>
        <p:nvSpPr>
          <p:cNvPr id="3080" name="Freeform 8"/>
          <p:cNvSpPr>
            <a:spLocks noChangeArrowheads="1"/>
          </p:cNvSpPr>
          <p:nvPr/>
        </p:nvSpPr>
        <p:spPr bwMode="auto">
          <a:xfrm>
            <a:off x="10941050" y="-7938"/>
            <a:ext cx="1271588" cy="6865938"/>
          </a:xfrm>
          <a:custGeom>
            <a:avLst/>
            <a:gdLst>
              <a:gd name="T0" fmla="*/ 635794 w 1270244"/>
              <a:gd name="T1" fmla="*/ 0 h 6866467"/>
              <a:gd name="T2" fmla="*/ 1271588 w 1270244"/>
              <a:gd name="T3" fmla="*/ 3432969 h 6866467"/>
              <a:gd name="T4" fmla="*/ 635794 w 1270244"/>
              <a:gd name="T5" fmla="*/ 6865938 h 6866467"/>
              <a:gd name="T6" fmla="*/ 0 w 1270244"/>
              <a:gd name="T7" fmla="*/ 3432969 h 6866467"/>
              <a:gd name="T8" fmla="*/ 0 w 1270244"/>
              <a:gd name="T9" fmla="*/ 0 h 6866467"/>
              <a:gd name="T10" fmla="*/ 1118783 w 1270244"/>
              <a:gd name="T11" fmla="*/ 6865938 h 6866467"/>
              <a:gd name="T12" fmla="*/ 1271344 w 1270244"/>
              <a:gd name="T13" fmla="*/ 6865938 h 6866467"/>
              <a:gd name="T14" fmla="*/ 1254393 w 1270244"/>
              <a:gd name="T15" fmla="*/ 0 h 6866467"/>
              <a:gd name="T16" fmla="*/ 0 w 1270244"/>
              <a:gd name="T17" fmla="*/ 0 h 6866467"/>
              <a:gd name="T18" fmla="*/ 0 w 1270244"/>
              <a:gd name="T19" fmla="*/ 0 h 6866467"/>
              <a:gd name="T20" fmla="*/ 1270244 w 1270244"/>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70244" h="6866467">
                <a:moveTo>
                  <a:pt x="0" y="0"/>
                </a:moveTo>
                <a:lnTo>
                  <a:pt x="1117600" y="6866466"/>
                </a:lnTo>
                <a:lnTo>
                  <a:pt x="1270000" y="6866466"/>
                </a:lnTo>
                <a:cubicBezTo>
                  <a:pt x="1272822" y="4574822"/>
                  <a:pt x="1250245" y="2291645"/>
                  <a:pt x="1253067" y="0"/>
                </a:cubicBezTo>
                <a:lnTo>
                  <a:pt x="0" y="0"/>
                </a:lnTo>
                <a:close/>
              </a:path>
            </a:pathLst>
          </a:custGeom>
          <a:solidFill>
            <a:srgbClr val="90C226">
              <a:alpha val="64999"/>
            </a:srgbClr>
          </a:solidFill>
          <a:ln w="9525">
            <a:noFill/>
            <a:round/>
            <a:headEnd/>
            <a:tailEnd/>
          </a:ln>
          <a:effectLst/>
        </p:spPr>
        <p:txBody>
          <a:bodyPr wrap="none" anchor="ctr"/>
          <a:lstStyle/>
          <a:p>
            <a:endParaRPr lang="pt-PT"/>
          </a:p>
        </p:txBody>
      </p:sp>
      <p:sp>
        <p:nvSpPr>
          <p:cNvPr id="3081" name="Freeform 9"/>
          <p:cNvSpPr>
            <a:spLocks noChangeArrowheads="1"/>
          </p:cNvSpPr>
          <p:nvPr/>
        </p:nvSpPr>
        <p:spPr bwMode="auto">
          <a:xfrm>
            <a:off x="10374313" y="3589338"/>
            <a:ext cx="1820862" cy="3268662"/>
          </a:xfrm>
          <a:custGeom>
            <a:avLst/>
            <a:gdLst>
              <a:gd name="T0" fmla="*/ 910431 w 1820333"/>
              <a:gd name="T1" fmla="*/ 0 h 3268133"/>
              <a:gd name="T2" fmla="*/ 1820862 w 1820333"/>
              <a:gd name="T3" fmla="*/ 1634331 h 3268133"/>
              <a:gd name="T4" fmla="*/ 910431 w 1820333"/>
              <a:gd name="T5" fmla="*/ 3268662 h 3268133"/>
              <a:gd name="T6" fmla="*/ 0 w 1820333"/>
              <a:gd name="T7" fmla="*/ 1634331 h 3268133"/>
              <a:gd name="T8" fmla="*/ 0 w 1820333"/>
              <a:gd name="T9" fmla="*/ 3268662 h 3268133"/>
              <a:gd name="T10" fmla="*/ 1812393 w 1820333"/>
              <a:gd name="T11" fmla="*/ 0 h 3268133"/>
              <a:gd name="T12" fmla="*/ 1820862 w 1820333"/>
              <a:gd name="T13" fmla="*/ 3260195 h 3268133"/>
              <a:gd name="T14" fmla="*/ 0 w 1820333"/>
              <a:gd name="T15" fmla="*/ 3268662 h 3268133"/>
              <a:gd name="T16" fmla="*/ 0 w 1820333"/>
              <a:gd name="T17" fmla="*/ 0 h 3268133"/>
              <a:gd name="T18" fmla="*/ 1820333 w 1820333"/>
              <a:gd name="T19" fmla="*/ 3268133 h 3268133"/>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820333" h="3268133">
                <a:moveTo>
                  <a:pt x="0" y="3268133"/>
                </a:moveTo>
                <a:lnTo>
                  <a:pt x="1811866" y="0"/>
                </a:lnTo>
                <a:cubicBezTo>
                  <a:pt x="1814688" y="1086555"/>
                  <a:pt x="1817511" y="2173111"/>
                  <a:pt x="1820333" y="3259667"/>
                </a:cubicBezTo>
                <a:lnTo>
                  <a:pt x="0" y="3268133"/>
                </a:lnTo>
                <a:close/>
              </a:path>
            </a:pathLst>
          </a:custGeom>
          <a:solidFill>
            <a:srgbClr val="90C226">
              <a:alpha val="79999"/>
            </a:srgbClr>
          </a:solidFill>
          <a:ln w="9525">
            <a:noFill/>
            <a:round/>
            <a:headEnd/>
            <a:tailEnd/>
          </a:ln>
          <a:effectLst/>
        </p:spPr>
        <p:txBody>
          <a:bodyPr wrap="none" anchor="ctr"/>
          <a:lstStyle/>
          <a:p>
            <a:endParaRPr lang="pt-PT"/>
          </a:p>
        </p:txBody>
      </p:sp>
      <p:sp>
        <p:nvSpPr>
          <p:cNvPr id="3082" name="Freeform 10"/>
          <p:cNvSpPr>
            <a:spLocks noChangeArrowheads="1"/>
          </p:cNvSpPr>
          <p:nvPr/>
        </p:nvSpPr>
        <p:spPr bwMode="auto">
          <a:xfrm>
            <a:off x="-7938" y="4013200"/>
            <a:ext cx="457201" cy="2852738"/>
          </a:xfrm>
          <a:custGeom>
            <a:avLst/>
            <a:gdLst>
              <a:gd name="T0" fmla="*/ 228601 w 457200"/>
              <a:gd name="T1" fmla="*/ 0 h 2853267"/>
              <a:gd name="T2" fmla="*/ 457201 w 457200"/>
              <a:gd name="T3" fmla="*/ 1426369 h 2853267"/>
              <a:gd name="T4" fmla="*/ 228601 w 457200"/>
              <a:gd name="T5" fmla="*/ 2852738 h 2853267"/>
              <a:gd name="T6" fmla="*/ 0 w 457200"/>
              <a:gd name="T7" fmla="*/ 1426369 h 2853267"/>
              <a:gd name="T8" fmla="*/ 0 w 457200"/>
              <a:gd name="T9" fmla="*/ 0 h 2853267"/>
              <a:gd name="T10" fmla="*/ 457201 w 457200"/>
              <a:gd name="T11" fmla="*/ 2852738 h 2853267"/>
              <a:gd name="T12" fmla="*/ 0 w 457200"/>
              <a:gd name="T13" fmla="*/ 2844274 h 2853267"/>
              <a:gd name="T14" fmla="*/ 0 w 457200"/>
              <a:gd name="T15" fmla="*/ 0 h 2853267"/>
              <a:gd name="T16" fmla="*/ 0 w 457200"/>
              <a:gd name="T17" fmla="*/ 0 h 2853267"/>
              <a:gd name="T18" fmla="*/ 457200 w 457200"/>
              <a:gd name="T19" fmla="*/ 2853267 h 2853267"/>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57200" h="2853267">
                <a:moveTo>
                  <a:pt x="0" y="0"/>
                </a:moveTo>
                <a:lnTo>
                  <a:pt x="457200" y="2853267"/>
                </a:lnTo>
                <a:lnTo>
                  <a:pt x="0" y="2844801"/>
                </a:lnTo>
                <a:cubicBezTo>
                  <a:pt x="2822" y="1905000"/>
                  <a:pt x="5645" y="965200"/>
                  <a:pt x="0" y="0"/>
                </a:cubicBezTo>
                <a:close/>
              </a:path>
            </a:pathLst>
          </a:custGeom>
          <a:solidFill>
            <a:srgbClr val="90C226">
              <a:alpha val="84999"/>
            </a:srgbClr>
          </a:solidFill>
          <a:ln w="9525">
            <a:noFill/>
            <a:round/>
            <a:headEnd/>
            <a:tailEnd/>
          </a:ln>
          <a:effectLst/>
        </p:spPr>
        <p:txBody>
          <a:bodyPr wrap="none" anchor="ctr"/>
          <a:lstStyle/>
          <a:p>
            <a:endParaRPr lang="pt-PT"/>
          </a:p>
        </p:txBody>
      </p:sp>
      <p:sp>
        <p:nvSpPr>
          <p:cNvPr id="3083" name="Rectangle 11"/>
          <p:cNvSpPr>
            <a:spLocks noGrp="1" noChangeArrowheads="1"/>
          </p:cNvSpPr>
          <p:nvPr>
            <p:ph type="title"/>
          </p:nvPr>
        </p:nvSpPr>
        <p:spPr bwMode="auto">
          <a:xfrm>
            <a:off x="677863" y="609600"/>
            <a:ext cx="8596312" cy="1319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título</a:t>
            </a:r>
          </a:p>
        </p:txBody>
      </p:sp>
      <p:sp>
        <p:nvSpPr>
          <p:cNvPr id="3084" name="Rectangle 12"/>
          <p:cNvSpPr>
            <a:spLocks noGrp="1" noChangeArrowheads="1"/>
          </p:cNvSpPr>
          <p:nvPr>
            <p:ph type="body" idx="1"/>
          </p:nvPr>
        </p:nvSpPr>
        <p:spPr bwMode="auto">
          <a:xfrm>
            <a:off x="677863" y="2160588"/>
            <a:ext cx="8596312" cy="3879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destaque</a:t>
            </a:r>
          </a:p>
          <a:p>
            <a:pPr lvl="1"/>
            <a:r>
              <a:rPr lang="en-GB" smtClean="0"/>
              <a:t>Segundo nível de destaque</a:t>
            </a:r>
          </a:p>
          <a:p>
            <a:pPr lvl="2"/>
            <a:r>
              <a:rPr lang="en-GB" smtClean="0"/>
              <a:t>Terceiro nível de destaque</a:t>
            </a:r>
          </a:p>
          <a:p>
            <a:pPr lvl="3"/>
            <a:r>
              <a:rPr lang="en-GB" smtClean="0"/>
              <a:t>Quarto nível de destaque</a:t>
            </a:r>
          </a:p>
          <a:p>
            <a:pPr lvl="4"/>
            <a:r>
              <a:rPr lang="en-GB" smtClean="0"/>
              <a:t>Quinto nível de destaque</a:t>
            </a:r>
          </a:p>
          <a:p>
            <a:pPr lvl="4"/>
            <a:r>
              <a:rPr lang="en-GB" smtClean="0"/>
              <a:t>Sexto nível de destaque</a:t>
            </a:r>
          </a:p>
          <a:p>
            <a:pPr lvl="4"/>
            <a:r>
              <a:rPr lang="en-GB" smtClean="0"/>
              <a:t>Sétimo nível de destaque</a:t>
            </a:r>
          </a:p>
          <a:p>
            <a:pPr lvl="4"/>
            <a:r>
              <a:rPr lang="en-GB" smtClean="0"/>
              <a:t>Oitavo nível de destaque</a:t>
            </a:r>
          </a:p>
          <a:p>
            <a:pPr lvl="4"/>
            <a:r>
              <a:rPr lang="en-GB" smtClean="0"/>
              <a:t>Nono nível de destaque</a:t>
            </a:r>
          </a:p>
        </p:txBody>
      </p:sp>
      <p:sp>
        <p:nvSpPr>
          <p:cNvPr id="3085" name="Rectangle 13"/>
          <p:cNvSpPr>
            <a:spLocks noGrp="1" noChangeArrowheads="1"/>
          </p:cNvSpPr>
          <p:nvPr>
            <p:ph type="dt"/>
          </p:nvPr>
        </p:nvSpPr>
        <p:spPr bwMode="auto">
          <a:xfrm>
            <a:off x="7207250" y="6040438"/>
            <a:ext cx="909638"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Lst>
              <a:defRPr sz="900">
                <a:solidFill>
                  <a:srgbClr val="898989"/>
                </a:solidFill>
                <a:latin typeface="+mn-lt"/>
                <a:cs typeface="Arial Unicode MS" charset="0"/>
              </a:defRPr>
            </a:lvl1pPr>
          </a:lstStyle>
          <a:p>
            <a:r>
              <a:rPr lang="pt-PT"/>
              <a:t>29-10-13</a:t>
            </a:r>
          </a:p>
        </p:txBody>
      </p:sp>
      <p:sp>
        <p:nvSpPr>
          <p:cNvPr id="3086" name="Text Box 14"/>
          <p:cNvSpPr txBox="1">
            <a:spLocks noChangeArrowheads="1"/>
          </p:cNvSpPr>
          <p:nvPr/>
        </p:nvSpPr>
        <p:spPr bwMode="auto">
          <a:xfrm>
            <a:off x="677863" y="6040438"/>
            <a:ext cx="6299200" cy="365125"/>
          </a:xfrm>
          <a:prstGeom prst="rect">
            <a:avLst/>
          </a:prstGeom>
          <a:noFill/>
          <a:ln w="9525">
            <a:noFill/>
            <a:round/>
            <a:headEnd/>
            <a:tailEnd/>
          </a:ln>
          <a:effectLst/>
        </p:spPr>
        <p:txBody>
          <a:bodyPr wrap="none" anchor="ctr"/>
          <a:lstStyle/>
          <a:p>
            <a:endParaRPr lang="pt-PT"/>
          </a:p>
        </p:txBody>
      </p:sp>
      <p:sp>
        <p:nvSpPr>
          <p:cNvPr id="3087" name="Rectangle 15"/>
          <p:cNvSpPr>
            <a:spLocks noGrp="1" noChangeArrowheads="1"/>
          </p:cNvSpPr>
          <p:nvPr>
            <p:ph type="sldNum"/>
          </p:nvPr>
        </p:nvSpPr>
        <p:spPr bwMode="auto">
          <a:xfrm>
            <a:off x="8593138" y="6040438"/>
            <a:ext cx="681037"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defRPr sz="900">
                <a:solidFill>
                  <a:srgbClr val="90C226"/>
                </a:solidFill>
                <a:latin typeface="+mn-lt"/>
                <a:cs typeface="Arial Unicode MS" charset="0"/>
              </a:defRPr>
            </a:lvl1pPr>
          </a:lstStyle>
          <a:p>
            <a:fld id="{652503B3-8DF5-4FD2-91CD-436D512101B9}" type="slidenum">
              <a:rPr lang="pt-PT"/>
              <a:pPr/>
              <a:t>‹nº›</a:t>
            </a:fld>
            <a:endParaRPr lang="pt-PT"/>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9pPr>
    </p:titleStyle>
    <p:bodyStyle>
      <a:lvl1pPr marL="342900" indent="-342900" algn="l" defTabSz="449263" rtl="0" eaLnBrk="0" fontAlgn="base" hangingPunct="0">
        <a:spcBef>
          <a:spcPts val="400"/>
        </a:spcBef>
        <a:spcAft>
          <a:spcPts val="600"/>
        </a:spcAft>
        <a:buClr>
          <a:srgbClr val="000000"/>
        </a:buClr>
        <a:buSzPct val="100000"/>
        <a:buFont typeface="Times New Roman" pitchFamily="16" charset="0"/>
        <a:defRPr>
          <a:solidFill>
            <a:srgbClr val="404040"/>
          </a:solidFill>
          <a:latin typeface="+mn-lt"/>
          <a:ea typeface="+mn-ea"/>
          <a:cs typeface="+mn-cs"/>
        </a:defRPr>
      </a:lvl1pPr>
      <a:lvl2pPr marL="742950" indent="-285750" algn="l" defTabSz="449263" rtl="0" eaLnBrk="0" fontAlgn="base" hangingPunct="0">
        <a:spcBef>
          <a:spcPts val="400"/>
        </a:spcBef>
        <a:spcAft>
          <a:spcPts val="600"/>
        </a:spcAft>
        <a:buClr>
          <a:srgbClr val="000000"/>
        </a:buClr>
        <a:buSzPct val="100000"/>
        <a:buFont typeface="Times New Roman" pitchFamily="16" charset="0"/>
        <a:defRPr sz="1600">
          <a:solidFill>
            <a:srgbClr val="404040"/>
          </a:solidFill>
          <a:latin typeface="+mn-lt"/>
          <a:ea typeface="+mn-ea"/>
          <a:cs typeface="+mn-cs"/>
        </a:defRPr>
      </a:lvl2pPr>
      <a:lvl3pPr marL="1143000" indent="-228600" algn="l" defTabSz="449263" rtl="0" eaLnBrk="0" fontAlgn="base" hangingPunct="0">
        <a:spcBef>
          <a:spcPts val="300"/>
        </a:spcBef>
        <a:spcAft>
          <a:spcPts val="600"/>
        </a:spcAft>
        <a:buClr>
          <a:srgbClr val="000000"/>
        </a:buClr>
        <a:buSzPct val="100000"/>
        <a:buFont typeface="Times New Roman" pitchFamily="16" charset="0"/>
        <a:defRPr sz="1400">
          <a:solidFill>
            <a:srgbClr val="404040"/>
          </a:solidFill>
          <a:latin typeface="+mn-lt"/>
          <a:ea typeface="+mn-ea"/>
          <a:cs typeface="+mn-cs"/>
        </a:defRPr>
      </a:lvl3pPr>
      <a:lvl4pPr marL="1600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4pPr>
      <a:lvl5pPr marL="20574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5pPr>
      <a:lvl6pPr marL="25146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6pPr>
      <a:lvl7pPr marL="29718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7pPr>
      <a:lvl8pPr marL="34290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8pPr>
      <a:lvl9pPr marL="3886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4097" name="AutoShape 1"/>
          <p:cNvCxnSpPr>
            <a:cxnSpLocks noChangeShapeType="1"/>
          </p:cNvCxnSpPr>
          <p:nvPr/>
        </p:nvCxnSpPr>
        <p:spPr bwMode="auto">
          <a:xfrm flipV="1">
            <a:off x="7427913" y="3681413"/>
            <a:ext cx="4765675" cy="3176587"/>
          </a:xfrm>
          <a:prstGeom prst="bentConnector3">
            <a:avLst>
              <a:gd name="adj1" fmla="val 50000"/>
            </a:avLst>
          </a:prstGeom>
          <a:noFill/>
          <a:ln w="9525">
            <a:solidFill>
              <a:srgbClr val="000000"/>
            </a:solidFill>
            <a:round/>
            <a:headEnd/>
            <a:tailEnd/>
          </a:ln>
          <a:effectLst/>
        </p:spPr>
      </p:cxnSp>
      <p:cxnSp>
        <p:nvCxnSpPr>
          <p:cNvPr id="4098" name="AutoShape 2"/>
          <p:cNvCxnSpPr>
            <a:cxnSpLocks noChangeShapeType="1"/>
          </p:cNvCxnSpPr>
          <p:nvPr/>
        </p:nvCxnSpPr>
        <p:spPr bwMode="auto">
          <a:xfrm>
            <a:off x="9374188" y="0"/>
            <a:ext cx="1220787" cy="6858000"/>
          </a:xfrm>
          <a:prstGeom prst="bentConnector3">
            <a:avLst>
              <a:gd name="adj1" fmla="val 50000"/>
            </a:avLst>
          </a:prstGeom>
          <a:noFill/>
          <a:ln w="9525">
            <a:solidFill>
              <a:srgbClr val="000000"/>
            </a:solidFill>
            <a:round/>
            <a:headEnd/>
            <a:tailEnd/>
          </a:ln>
          <a:effectLst/>
        </p:spPr>
      </p:cxnSp>
      <p:sp>
        <p:nvSpPr>
          <p:cNvPr id="4099" name="Freeform 3"/>
          <p:cNvSpPr>
            <a:spLocks noChangeArrowheads="1"/>
          </p:cNvSpPr>
          <p:nvPr/>
        </p:nvSpPr>
        <p:spPr bwMode="auto">
          <a:xfrm>
            <a:off x="9188450" y="-7938"/>
            <a:ext cx="3006725" cy="6865938"/>
          </a:xfrm>
          <a:custGeom>
            <a:avLst/>
            <a:gdLst>
              <a:gd name="T0" fmla="*/ 1503363 w 3005667"/>
              <a:gd name="T1" fmla="*/ 0 h 6866467"/>
              <a:gd name="T2" fmla="*/ 3006725 w 3005667"/>
              <a:gd name="T3" fmla="*/ 3432969 h 6866467"/>
              <a:gd name="T4" fmla="*/ 1503363 w 3005667"/>
              <a:gd name="T5" fmla="*/ 6865938 h 6866467"/>
              <a:gd name="T6" fmla="*/ 0 w 3005667"/>
              <a:gd name="T7" fmla="*/ 3432969 h 6866467"/>
              <a:gd name="T8" fmla="*/ 2024247 w 3005667"/>
              <a:gd name="T9" fmla="*/ 8466 h 6866467"/>
              <a:gd name="T10" fmla="*/ 0 w 3005667"/>
              <a:gd name="T11" fmla="*/ 6865938 h 6866467"/>
              <a:gd name="T12" fmla="*/ 2998256 w 3005667"/>
              <a:gd name="T13" fmla="*/ 6857475 h 6866467"/>
              <a:gd name="T14" fmla="*/ 3006725 w 3005667"/>
              <a:gd name="T15" fmla="*/ 0 h 6866467"/>
              <a:gd name="T16" fmla="*/ 2024247 w 3005667"/>
              <a:gd name="T17" fmla="*/ 8466 h 6866467"/>
              <a:gd name="T18" fmla="*/ 0 w 3005667"/>
              <a:gd name="T19" fmla="*/ 0 h 6866467"/>
              <a:gd name="T20" fmla="*/ 3005667 w 30056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05667" h="6866467">
                <a:moveTo>
                  <a:pt x="2023534" y="8467"/>
                </a:moveTo>
                <a:lnTo>
                  <a:pt x="0" y="6866466"/>
                </a:lnTo>
                <a:lnTo>
                  <a:pt x="2997201" y="6858002"/>
                </a:lnTo>
                <a:cubicBezTo>
                  <a:pt x="3000023" y="4572002"/>
                  <a:pt x="3002845" y="2286001"/>
                  <a:pt x="3005667" y="0"/>
                </a:cubicBezTo>
                <a:lnTo>
                  <a:pt x="2023534" y="8467"/>
                </a:lnTo>
                <a:close/>
              </a:path>
            </a:pathLst>
          </a:custGeom>
          <a:solidFill>
            <a:srgbClr val="90C226">
              <a:alpha val="29999"/>
            </a:srgbClr>
          </a:solidFill>
          <a:ln w="9525">
            <a:noFill/>
            <a:round/>
            <a:headEnd/>
            <a:tailEnd/>
          </a:ln>
          <a:effectLst/>
        </p:spPr>
        <p:txBody>
          <a:bodyPr wrap="none" anchor="ctr"/>
          <a:lstStyle/>
          <a:p>
            <a:endParaRPr lang="pt-PT"/>
          </a:p>
        </p:txBody>
      </p:sp>
      <p:sp>
        <p:nvSpPr>
          <p:cNvPr id="4100" name="Freeform 4"/>
          <p:cNvSpPr>
            <a:spLocks noChangeArrowheads="1"/>
          </p:cNvSpPr>
          <p:nvPr/>
        </p:nvSpPr>
        <p:spPr bwMode="auto">
          <a:xfrm>
            <a:off x="9604375" y="-7938"/>
            <a:ext cx="2590800" cy="6865938"/>
          </a:xfrm>
          <a:custGeom>
            <a:avLst/>
            <a:gdLst>
              <a:gd name="T0" fmla="*/ 1295400 w 2590800"/>
              <a:gd name="T1" fmla="*/ 0 h 6866467"/>
              <a:gd name="T2" fmla="*/ 2590800 w 2590800"/>
              <a:gd name="T3" fmla="*/ 3432969 h 6866467"/>
              <a:gd name="T4" fmla="*/ 1295400 w 2590800"/>
              <a:gd name="T5" fmla="*/ 6865938 h 6866467"/>
              <a:gd name="T6" fmla="*/ 0 w 2590800"/>
              <a:gd name="T7" fmla="*/ 3432969 h 6866467"/>
              <a:gd name="T8" fmla="*/ 0 w 2590800"/>
              <a:gd name="T9" fmla="*/ 0 h 6866467"/>
              <a:gd name="T10" fmla="*/ 1202267 w 2590800"/>
              <a:gd name="T11" fmla="*/ 6865938 h 6866467"/>
              <a:gd name="T12" fmla="*/ 2590800 w 2590800"/>
              <a:gd name="T13" fmla="*/ 6865938 h 6866467"/>
              <a:gd name="T14" fmla="*/ 2582332 w 2590800"/>
              <a:gd name="T15" fmla="*/ 0 h 6866467"/>
              <a:gd name="T16" fmla="*/ 0 w 2590800"/>
              <a:gd name="T17" fmla="*/ 0 h 6866467"/>
              <a:gd name="T18" fmla="*/ 0 w 2590800"/>
              <a:gd name="T19" fmla="*/ 0 h 6866467"/>
              <a:gd name="T20" fmla="*/ 2590800 w 2590800"/>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590800" h="6866467">
                <a:moveTo>
                  <a:pt x="0" y="0"/>
                </a:moveTo>
                <a:lnTo>
                  <a:pt x="1202267" y="6866466"/>
                </a:lnTo>
                <a:lnTo>
                  <a:pt x="2590801" y="6866466"/>
                </a:lnTo>
                <a:cubicBezTo>
                  <a:pt x="2587979" y="4577646"/>
                  <a:pt x="2585155" y="2288823"/>
                  <a:pt x="2582333" y="0"/>
                </a:cubicBezTo>
                <a:lnTo>
                  <a:pt x="0" y="0"/>
                </a:lnTo>
                <a:close/>
              </a:path>
            </a:pathLst>
          </a:custGeom>
          <a:solidFill>
            <a:srgbClr val="90C226">
              <a:alpha val="20000"/>
            </a:srgbClr>
          </a:solidFill>
          <a:ln w="9525">
            <a:noFill/>
            <a:round/>
            <a:headEnd/>
            <a:tailEnd/>
          </a:ln>
          <a:effectLst/>
        </p:spPr>
        <p:txBody>
          <a:bodyPr wrap="none" anchor="ctr"/>
          <a:lstStyle/>
          <a:p>
            <a:endParaRPr lang="pt-PT"/>
          </a:p>
        </p:txBody>
      </p:sp>
      <p:sp>
        <p:nvSpPr>
          <p:cNvPr id="4101" name="Freeform 5"/>
          <p:cNvSpPr>
            <a:spLocks noChangeArrowheads="1"/>
          </p:cNvSpPr>
          <p:nvPr/>
        </p:nvSpPr>
        <p:spPr bwMode="auto">
          <a:xfrm>
            <a:off x="8934450" y="3048000"/>
            <a:ext cx="3260725" cy="3810000"/>
          </a:xfrm>
          <a:custGeom>
            <a:avLst/>
            <a:gdLst>
              <a:gd name="T0" fmla="*/ 1630363 w 3259667"/>
              <a:gd name="T1" fmla="*/ 0 h 3810000"/>
              <a:gd name="T2" fmla="*/ 3260725 w 3259667"/>
              <a:gd name="T3" fmla="*/ 1905000 h 3810000"/>
              <a:gd name="T4" fmla="*/ 1630363 w 3259667"/>
              <a:gd name="T5" fmla="*/ 3810000 h 3810000"/>
              <a:gd name="T6" fmla="*/ 0 w 3259667"/>
              <a:gd name="T7" fmla="*/ 1905000 h 3810000"/>
              <a:gd name="T8" fmla="*/ 0 w 3259667"/>
              <a:gd name="T9" fmla="*/ 3810000 h 3810000"/>
              <a:gd name="T10" fmla="*/ 3252256 w 3259667"/>
              <a:gd name="T11" fmla="*/ 0 h 3810000"/>
              <a:gd name="T12" fmla="*/ 3260725 w 3259667"/>
              <a:gd name="T13" fmla="*/ 3810000 h 3810000"/>
              <a:gd name="T14" fmla="*/ 0 w 3259667"/>
              <a:gd name="T15" fmla="*/ 3810000 h 3810000"/>
              <a:gd name="T16" fmla="*/ 0 w 3259667"/>
              <a:gd name="T17" fmla="*/ 0 h 3810000"/>
              <a:gd name="T18" fmla="*/ 3259667 w 3259667"/>
              <a:gd name="T19" fmla="*/ 3810000 h 381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3259667" h="3810000">
                <a:moveTo>
                  <a:pt x="0" y="3810001"/>
                </a:moveTo>
                <a:lnTo>
                  <a:pt x="3251201" y="0"/>
                </a:lnTo>
                <a:cubicBezTo>
                  <a:pt x="3254023" y="1270000"/>
                  <a:pt x="3256845" y="2540001"/>
                  <a:pt x="3259667" y="3810001"/>
                </a:cubicBezTo>
                <a:lnTo>
                  <a:pt x="0" y="3810001"/>
                </a:lnTo>
                <a:close/>
              </a:path>
            </a:pathLst>
          </a:custGeom>
          <a:solidFill>
            <a:srgbClr val="54A021">
              <a:alpha val="71999"/>
            </a:srgbClr>
          </a:solidFill>
          <a:ln w="9525">
            <a:noFill/>
            <a:round/>
            <a:headEnd/>
            <a:tailEnd/>
          </a:ln>
          <a:effectLst/>
        </p:spPr>
        <p:txBody>
          <a:bodyPr wrap="none" anchor="ctr"/>
          <a:lstStyle/>
          <a:p>
            <a:endParaRPr lang="pt-PT"/>
          </a:p>
        </p:txBody>
      </p:sp>
      <p:sp>
        <p:nvSpPr>
          <p:cNvPr id="4102" name="Freeform 6"/>
          <p:cNvSpPr>
            <a:spLocks noChangeArrowheads="1"/>
          </p:cNvSpPr>
          <p:nvPr/>
        </p:nvSpPr>
        <p:spPr bwMode="auto">
          <a:xfrm>
            <a:off x="9340850" y="-7938"/>
            <a:ext cx="2854325" cy="6865938"/>
          </a:xfrm>
          <a:custGeom>
            <a:avLst/>
            <a:gdLst>
              <a:gd name="T0" fmla="*/ 1427163 w 2853267"/>
              <a:gd name="T1" fmla="*/ 0 h 6866467"/>
              <a:gd name="T2" fmla="*/ 2854325 w 2853267"/>
              <a:gd name="T3" fmla="*/ 3432969 h 6866467"/>
              <a:gd name="T4" fmla="*/ 1427163 w 2853267"/>
              <a:gd name="T5" fmla="*/ 6865938 h 6866467"/>
              <a:gd name="T6" fmla="*/ 0 w 2853267"/>
              <a:gd name="T7" fmla="*/ 3432969 h 6866467"/>
              <a:gd name="T8" fmla="*/ 0 w 2853267"/>
              <a:gd name="T9" fmla="*/ 0 h 6866467"/>
              <a:gd name="T10" fmla="*/ 2473184 w 2853267"/>
              <a:gd name="T11" fmla="*/ 6865938 h 6866467"/>
              <a:gd name="T12" fmla="*/ 2854325 w 2853267"/>
              <a:gd name="T13" fmla="*/ 6857475 h 6866467"/>
              <a:gd name="T14" fmla="*/ 2854325 w 2853267"/>
              <a:gd name="T15" fmla="*/ 0 h 6866467"/>
              <a:gd name="T16" fmla="*/ 0 w 2853267"/>
              <a:gd name="T17" fmla="*/ 0 h 6866467"/>
              <a:gd name="T18" fmla="*/ 0 w 2853267"/>
              <a:gd name="T19" fmla="*/ 0 h 6866467"/>
              <a:gd name="T20" fmla="*/ 2853267 w 28532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853267" h="6866467">
                <a:moveTo>
                  <a:pt x="0" y="0"/>
                </a:moveTo>
                <a:lnTo>
                  <a:pt x="2472267" y="6866466"/>
                </a:lnTo>
                <a:lnTo>
                  <a:pt x="2853267" y="6858002"/>
                </a:lnTo>
                <a:lnTo>
                  <a:pt x="2853267" y="0"/>
                </a:lnTo>
                <a:lnTo>
                  <a:pt x="0" y="0"/>
                </a:lnTo>
                <a:close/>
              </a:path>
            </a:pathLst>
          </a:custGeom>
          <a:solidFill>
            <a:srgbClr val="3F7819">
              <a:alpha val="70000"/>
            </a:srgbClr>
          </a:solidFill>
          <a:ln w="9525">
            <a:noFill/>
            <a:round/>
            <a:headEnd/>
            <a:tailEnd/>
          </a:ln>
          <a:effectLst/>
        </p:spPr>
        <p:txBody>
          <a:bodyPr wrap="none" anchor="ctr"/>
          <a:lstStyle/>
          <a:p>
            <a:endParaRPr lang="pt-PT"/>
          </a:p>
        </p:txBody>
      </p:sp>
      <p:sp>
        <p:nvSpPr>
          <p:cNvPr id="4103" name="Freeform 7"/>
          <p:cNvSpPr>
            <a:spLocks noChangeArrowheads="1"/>
          </p:cNvSpPr>
          <p:nvPr/>
        </p:nvSpPr>
        <p:spPr bwMode="auto">
          <a:xfrm>
            <a:off x="10907713" y="-7938"/>
            <a:ext cx="1287462" cy="6865938"/>
          </a:xfrm>
          <a:custGeom>
            <a:avLst/>
            <a:gdLst>
              <a:gd name="T0" fmla="*/ 643731 w 1286933"/>
              <a:gd name="T1" fmla="*/ 0 h 6866467"/>
              <a:gd name="T2" fmla="*/ 1287462 w 1286933"/>
              <a:gd name="T3" fmla="*/ 3432969 h 6866467"/>
              <a:gd name="T4" fmla="*/ 643731 w 1286933"/>
              <a:gd name="T5" fmla="*/ 6865938 h 6866467"/>
              <a:gd name="T6" fmla="*/ 0 w 1286933"/>
              <a:gd name="T7" fmla="*/ 3432969 h 6866467"/>
              <a:gd name="T8" fmla="*/ 1016417 w 1286933"/>
              <a:gd name="T9" fmla="*/ 0 h 6866467"/>
              <a:gd name="T10" fmla="*/ 0 w 1286933"/>
              <a:gd name="T11" fmla="*/ 6865938 h 6866467"/>
              <a:gd name="T12" fmla="*/ 1287462 w 1286933"/>
              <a:gd name="T13" fmla="*/ 6865938 h 6866467"/>
              <a:gd name="T14" fmla="*/ 1278992 w 1286933"/>
              <a:gd name="T15" fmla="*/ 0 h 6866467"/>
              <a:gd name="T16" fmla="*/ 1016417 w 1286933"/>
              <a:gd name="T17" fmla="*/ 0 h 6866467"/>
              <a:gd name="T18" fmla="*/ 0 w 1286933"/>
              <a:gd name="T19" fmla="*/ 0 h 6866467"/>
              <a:gd name="T20" fmla="*/ 1286933 w 1286933"/>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86933" h="6866467">
                <a:moveTo>
                  <a:pt x="1016000" y="0"/>
                </a:moveTo>
                <a:lnTo>
                  <a:pt x="0" y="6866466"/>
                </a:lnTo>
                <a:lnTo>
                  <a:pt x="1286933" y="6866466"/>
                </a:lnTo>
                <a:cubicBezTo>
                  <a:pt x="1284111" y="4577646"/>
                  <a:pt x="1281288" y="2288823"/>
                  <a:pt x="1278466" y="0"/>
                </a:cubicBezTo>
                <a:lnTo>
                  <a:pt x="1016000" y="0"/>
                </a:lnTo>
                <a:close/>
              </a:path>
            </a:pathLst>
          </a:custGeom>
          <a:solidFill>
            <a:srgbClr val="C0E474">
              <a:alpha val="70000"/>
            </a:srgbClr>
          </a:solidFill>
          <a:ln w="9525">
            <a:noFill/>
            <a:round/>
            <a:headEnd/>
            <a:tailEnd/>
          </a:ln>
          <a:effectLst/>
        </p:spPr>
        <p:txBody>
          <a:bodyPr wrap="none" anchor="ctr"/>
          <a:lstStyle/>
          <a:p>
            <a:endParaRPr lang="pt-PT"/>
          </a:p>
        </p:txBody>
      </p:sp>
      <p:sp>
        <p:nvSpPr>
          <p:cNvPr id="4104" name="Freeform 8"/>
          <p:cNvSpPr>
            <a:spLocks noChangeArrowheads="1"/>
          </p:cNvSpPr>
          <p:nvPr/>
        </p:nvSpPr>
        <p:spPr bwMode="auto">
          <a:xfrm>
            <a:off x="10941050" y="-7938"/>
            <a:ext cx="1271588" cy="6865938"/>
          </a:xfrm>
          <a:custGeom>
            <a:avLst/>
            <a:gdLst>
              <a:gd name="T0" fmla="*/ 635794 w 1270244"/>
              <a:gd name="T1" fmla="*/ 0 h 6866467"/>
              <a:gd name="T2" fmla="*/ 1271588 w 1270244"/>
              <a:gd name="T3" fmla="*/ 3432969 h 6866467"/>
              <a:gd name="T4" fmla="*/ 635794 w 1270244"/>
              <a:gd name="T5" fmla="*/ 6865938 h 6866467"/>
              <a:gd name="T6" fmla="*/ 0 w 1270244"/>
              <a:gd name="T7" fmla="*/ 3432969 h 6866467"/>
              <a:gd name="T8" fmla="*/ 0 w 1270244"/>
              <a:gd name="T9" fmla="*/ 0 h 6866467"/>
              <a:gd name="T10" fmla="*/ 1118783 w 1270244"/>
              <a:gd name="T11" fmla="*/ 6865938 h 6866467"/>
              <a:gd name="T12" fmla="*/ 1271344 w 1270244"/>
              <a:gd name="T13" fmla="*/ 6865938 h 6866467"/>
              <a:gd name="T14" fmla="*/ 1254393 w 1270244"/>
              <a:gd name="T15" fmla="*/ 0 h 6866467"/>
              <a:gd name="T16" fmla="*/ 0 w 1270244"/>
              <a:gd name="T17" fmla="*/ 0 h 6866467"/>
              <a:gd name="T18" fmla="*/ 0 w 1270244"/>
              <a:gd name="T19" fmla="*/ 0 h 6866467"/>
              <a:gd name="T20" fmla="*/ 1270244 w 1270244"/>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70244" h="6866467">
                <a:moveTo>
                  <a:pt x="0" y="0"/>
                </a:moveTo>
                <a:lnTo>
                  <a:pt x="1117600" y="6866466"/>
                </a:lnTo>
                <a:lnTo>
                  <a:pt x="1270000" y="6866466"/>
                </a:lnTo>
                <a:cubicBezTo>
                  <a:pt x="1272822" y="4574822"/>
                  <a:pt x="1250245" y="2291645"/>
                  <a:pt x="1253067" y="0"/>
                </a:cubicBezTo>
                <a:lnTo>
                  <a:pt x="0" y="0"/>
                </a:lnTo>
                <a:close/>
              </a:path>
            </a:pathLst>
          </a:custGeom>
          <a:solidFill>
            <a:srgbClr val="90C226">
              <a:alpha val="64999"/>
            </a:srgbClr>
          </a:solidFill>
          <a:ln w="9525">
            <a:noFill/>
            <a:round/>
            <a:headEnd/>
            <a:tailEnd/>
          </a:ln>
          <a:effectLst/>
        </p:spPr>
        <p:txBody>
          <a:bodyPr wrap="none" anchor="ctr"/>
          <a:lstStyle/>
          <a:p>
            <a:endParaRPr lang="pt-PT"/>
          </a:p>
        </p:txBody>
      </p:sp>
      <p:sp>
        <p:nvSpPr>
          <p:cNvPr id="4105" name="Freeform 9"/>
          <p:cNvSpPr>
            <a:spLocks noChangeArrowheads="1"/>
          </p:cNvSpPr>
          <p:nvPr/>
        </p:nvSpPr>
        <p:spPr bwMode="auto">
          <a:xfrm>
            <a:off x="10374313" y="3589338"/>
            <a:ext cx="1820862" cy="3268662"/>
          </a:xfrm>
          <a:custGeom>
            <a:avLst/>
            <a:gdLst>
              <a:gd name="T0" fmla="*/ 910431 w 1820333"/>
              <a:gd name="T1" fmla="*/ 0 h 3268133"/>
              <a:gd name="T2" fmla="*/ 1820862 w 1820333"/>
              <a:gd name="T3" fmla="*/ 1634331 h 3268133"/>
              <a:gd name="T4" fmla="*/ 910431 w 1820333"/>
              <a:gd name="T5" fmla="*/ 3268662 h 3268133"/>
              <a:gd name="T6" fmla="*/ 0 w 1820333"/>
              <a:gd name="T7" fmla="*/ 1634331 h 3268133"/>
              <a:gd name="T8" fmla="*/ 0 w 1820333"/>
              <a:gd name="T9" fmla="*/ 3268662 h 3268133"/>
              <a:gd name="T10" fmla="*/ 1812393 w 1820333"/>
              <a:gd name="T11" fmla="*/ 0 h 3268133"/>
              <a:gd name="T12" fmla="*/ 1820862 w 1820333"/>
              <a:gd name="T13" fmla="*/ 3260195 h 3268133"/>
              <a:gd name="T14" fmla="*/ 0 w 1820333"/>
              <a:gd name="T15" fmla="*/ 3268662 h 3268133"/>
              <a:gd name="T16" fmla="*/ 0 w 1820333"/>
              <a:gd name="T17" fmla="*/ 0 h 3268133"/>
              <a:gd name="T18" fmla="*/ 1820333 w 1820333"/>
              <a:gd name="T19" fmla="*/ 3268133 h 3268133"/>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820333" h="3268133">
                <a:moveTo>
                  <a:pt x="0" y="3268133"/>
                </a:moveTo>
                <a:lnTo>
                  <a:pt x="1811866" y="0"/>
                </a:lnTo>
                <a:cubicBezTo>
                  <a:pt x="1814688" y="1086555"/>
                  <a:pt x="1817511" y="2173111"/>
                  <a:pt x="1820333" y="3259667"/>
                </a:cubicBezTo>
                <a:lnTo>
                  <a:pt x="0" y="3268133"/>
                </a:lnTo>
                <a:close/>
              </a:path>
            </a:pathLst>
          </a:custGeom>
          <a:solidFill>
            <a:srgbClr val="90C226">
              <a:alpha val="79999"/>
            </a:srgbClr>
          </a:solidFill>
          <a:ln w="9525">
            <a:noFill/>
            <a:round/>
            <a:headEnd/>
            <a:tailEnd/>
          </a:ln>
          <a:effectLst/>
        </p:spPr>
        <p:txBody>
          <a:bodyPr wrap="none" anchor="ctr"/>
          <a:lstStyle/>
          <a:p>
            <a:endParaRPr lang="pt-PT"/>
          </a:p>
        </p:txBody>
      </p:sp>
      <p:sp>
        <p:nvSpPr>
          <p:cNvPr id="4106" name="Freeform 10"/>
          <p:cNvSpPr>
            <a:spLocks noChangeArrowheads="1"/>
          </p:cNvSpPr>
          <p:nvPr/>
        </p:nvSpPr>
        <p:spPr bwMode="auto">
          <a:xfrm>
            <a:off x="-7938" y="4013200"/>
            <a:ext cx="457201" cy="2852738"/>
          </a:xfrm>
          <a:custGeom>
            <a:avLst/>
            <a:gdLst>
              <a:gd name="T0" fmla="*/ 228601 w 457200"/>
              <a:gd name="T1" fmla="*/ 0 h 2853267"/>
              <a:gd name="T2" fmla="*/ 457201 w 457200"/>
              <a:gd name="T3" fmla="*/ 1426369 h 2853267"/>
              <a:gd name="T4" fmla="*/ 228601 w 457200"/>
              <a:gd name="T5" fmla="*/ 2852738 h 2853267"/>
              <a:gd name="T6" fmla="*/ 0 w 457200"/>
              <a:gd name="T7" fmla="*/ 1426369 h 2853267"/>
              <a:gd name="T8" fmla="*/ 0 w 457200"/>
              <a:gd name="T9" fmla="*/ 0 h 2853267"/>
              <a:gd name="T10" fmla="*/ 457201 w 457200"/>
              <a:gd name="T11" fmla="*/ 2852738 h 2853267"/>
              <a:gd name="T12" fmla="*/ 0 w 457200"/>
              <a:gd name="T13" fmla="*/ 2844274 h 2853267"/>
              <a:gd name="T14" fmla="*/ 0 w 457200"/>
              <a:gd name="T15" fmla="*/ 0 h 2853267"/>
              <a:gd name="T16" fmla="*/ 0 w 457200"/>
              <a:gd name="T17" fmla="*/ 0 h 2853267"/>
              <a:gd name="T18" fmla="*/ 457200 w 457200"/>
              <a:gd name="T19" fmla="*/ 2853267 h 2853267"/>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57200" h="2853267">
                <a:moveTo>
                  <a:pt x="0" y="0"/>
                </a:moveTo>
                <a:lnTo>
                  <a:pt x="457200" y="2853267"/>
                </a:lnTo>
                <a:lnTo>
                  <a:pt x="0" y="2844801"/>
                </a:lnTo>
                <a:cubicBezTo>
                  <a:pt x="2822" y="1905000"/>
                  <a:pt x="5645" y="965200"/>
                  <a:pt x="0" y="0"/>
                </a:cubicBezTo>
                <a:close/>
              </a:path>
            </a:pathLst>
          </a:custGeom>
          <a:solidFill>
            <a:srgbClr val="90C226">
              <a:alpha val="84999"/>
            </a:srgbClr>
          </a:solidFill>
          <a:ln w="9525">
            <a:noFill/>
            <a:round/>
            <a:headEnd/>
            <a:tailEnd/>
          </a:ln>
          <a:effectLst/>
        </p:spPr>
        <p:txBody>
          <a:bodyPr wrap="none" anchor="ctr"/>
          <a:lstStyle/>
          <a:p>
            <a:endParaRPr lang="pt-PT"/>
          </a:p>
        </p:txBody>
      </p:sp>
      <p:sp>
        <p:nvSpPr>
          <p:cNvPr id="4107" name="Rectangle 11"/>
          <p:cNvSpPr>
            <a:spLocks noGrp="1" noChangeArrowheads="1"/>
          </p:cNvSpPr>
          <p:nvPr>
            <p:ph type="title"/>
          </p:nvPr>
        </p:nvSpPr>
        <p:spPr bwMode="auto">
          <a:xfrm>
            <a:off x="677863" y="609600"/>
            <a:ext cx="8596312" cy="1319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título</a:t>
            </a:r>
          </a:p>
        </p:txBody>
      </p:sp>
      <p:sp>
        <p:nvSpPr>
          <p:cNvPr id="4108" name="Rectangle 12"/>
          <p:cNvSpPr>
            <a:spLocks noGrp="1" noChangeArrowheads="1"/>
          </p:cNvSpPr>
          <p:nvPr>
            <p:ph type="body" idx="1"/>
          </p:nvPr>
        </p:nvSpPr>
        <p:spPr bwMode="auto">
          <a:xfrm>
            <a:off x="677863" y="2160588"/>
            <a:ext cx="8596312" cy="3879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destaque</a:t>
            </a:r>
          </a:p>
          <a:p>
            <a:pPr lvl="1"/>
            <a:r>
              <a:rPr lang="en-GB" smtClean="0"/>
              <a:t>Segundo nível de destaque</a:t>
            </a:r>
          </a:p>
          <a:p>
            <a:pPr lvl="2"/>
            <a:r>
              <a:rPr lang="en-GB" smtClean="0"/>
              <a:t>Terceiro nível de destaque</a:t>
            </a:r>
          </a:p>
          <a:p>
            <a:pPr lvl="3"/>
            <a:r>
              <a:rPr lang="en-GB" smtClean="0"/>
              <a:t>Quarto nível de destaque</a:t>
            </a:r>
          </a:p>
          <a:p>
            <a:pPr lvl="4"/>
            <a:r>
              <a:rPr lang="en-GB" smtClean="0"/>
              <a:t>Quinto nível de destaque</a:t>
            </a:r>
          </a:p>
          <a:p>
            <a:pPr lvl="4"/>
            <a:r>
              <a:rPr lang="en-GB" smtClean="0"/>
              <a:t>Sexto nível de destaque</a:t>
            </a:r>
          </a:p>
          <a:p>
            <a:pPr lvl="4"/>
            <a:r>
              <a:rPr lang="en-GB" smtClean="0"/>
              <a:t>Sétimo nível de destaque</a:t>
            </a:r>
          </a:p>
          <a:p>
            <a:pPr lvl="4"/>
            <a:r>
              <a:rPr lang="en-GB" smtClean="0"/>
              <a:t>Oitavo nível de destaque</a:t>
            </a:r>
          </a:p>
          <a:p>
            <a:pPr lvl="4"/>
            <a:r>
              <a:rPr lang="en-GB" smtClean="0"/>
              <a:t>Nono nível de destaque</a:t>
            </a:r>
          </a:p>
        </p:txBody>
      </p:sp>
      <p:sp>
        <p:nvSpPr>
          <p:cNvPr id="4109" name="Rectangle 13"/>
          <p:cNvSpPr>
            <a:spLocks noGrp="1" noChangeArrowheads="1"/>
          </p:cNvSpPr>
          <p:nvPr>
            <p:ph type="dt"/>
          </p:nvPr>
        </p:nvSpPr>
        <p:spPr bwMode="auto">
          <a:xfrm>
            <a:off x="7207250" y="6040438"/>
            <a:ext cx="909638"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Lst>
              <a:defRPr sz="900">
                <a:solidFill>
                  <a:srgbClr val="898989"/>
                </a:solidFill>
                <a:latin typeface="+mn-lt"/>
                <a:cs typeface="Arial Unicode MS" charset="0"/>
              </a:defRPr>
            </a:lvl1pPr>
          </a:lstStyle>
          <a:p>
            <a:r>
              <a:rPr lang="pt-PT"/>
              <a:t>29-10-13</a:t>
            </a:r>
          </a:p>
        </p:txBody>
      </p:sp>
      <p:sp>
        <p:nvSpPr>
          <p:cNvPr id="4110" name="Text Box 14"/>
          <p:cNvSpPr txBox="1">
            <a:spLocks noChangeArrowheads="1"/>
          </p:cNvSpPr>
          <p:nvPr/>
        </p:nvSpPr>
        <p:spPr bwMode="auto">
          <a:xfrm>
            <a:off x="677863" y="6040438"/>
            <a:ext cx="6299200" cy="365125"/>
          </a:xfrm>
          <a:prstGeom prst="rect">
            <a:avLst/>
          </a:prstGeom>
          <a:noFill/>
          <a:ln w="9525">
            <a:noFill/>
            <a:round/>
            <a:headEnd/>
            <a:tailEnd/>
          </a:ln>
          <a:effectLst/>
        </p:spPr>
        <p:txBody>
          <a:bodyPr wrap="none" anchor="ctr"/>
          <a:lstStyle/>
          <a:p>
            <a:endParaRPr lang="pt-PT"/>
          </a:p>
        </p:txBody>
      </p:sp>
      <p:sp>
        <p:nvSpPr>
          <p:cNvPr id="4111" name="Rectangle 15"/>
          <p:cNvSpPr>
            <a:spLocks noGrp="1" noChangeArrowheads="1"/>
          </p:cNvSpPr>
          <p:nvPr>
            <p:ph type="sldNum"/>
          </p:nvPr>
        </p:nvSpPr>
        <p:spPr bwMode="auto">
          <a:xfrm>
            <a:off x="8593138" y="6040438"/>
            <a:ext cx="681037"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defRPr sz="900">
                <a:solidFill>
                  <a:srgbClr val="90C226"/>
                </a:solidFill>
                <a:latin typeface="+mn-lt"/>
                <a:cs typeface="Arial Unicode MS" charset="0"/>
              </a:defRPr>
            </a:lvl1pPr>
          </a:lstStyle>
          <a:p>
            <a:fld id="{149DC23A-7579-4B48-90EB-DE34695E1F5E}" type="slidenum">
              <a:rPr lang="pt-PT"/>
              <a:pPr/>
              <a:t>‹nº›</a:t>
            </a:fld>
            <a:endParaRPr lang="pt-PT"/>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9pPr>
    </p:titleStyle>
    <p:bodyStyle>
      <a:lvl1pPr marL="342900" indent="-342900" algn="l" defTabSz="449263" rtl="0" eaLnBrk="0" fontAlgn="base" hangingPunct="0">
        <a:spcBef>
          <a:spcPts val="400"/>
        </a:spcBef>
        <a:spcAft>
          <a:spcPts val="600"/>
        </a:spcAft>
        <a:buClr>
          <a:srgbClr val="000000"/>
        </a:buClr>
        <a:buSzPct val="100000"/>
        <a:buFont typeface="Times New Roman" pitchFamily="16" charset="0"/>
        <a:defRPr>
          <a:solidFill>
            <a:srgbClr val="404040"/>
          </a:solidFill>
          <a:latin typeface="+mn-lt"/>
          <a:ea typeface="+mn-ea"/>
          <a:cs typeface="+mn-cs"/>
        </a:defRPr>
      </a:lvl1pPr>
      <a:lvl2pPr marL="742950" indent="-285750" algn="l" defTabSz="449263" rtl="0" eaLnBrk="0" fontAlgn="base" hangingPunct="0">
        <a:spcBef>
          <a:spcPts val="400"/>
        </a:spcBef>
        <a:spcAft>
          <a:spcPts val="600"/>
        </a:spcAft>
        <a:buClr>
          <a:srgbClr val="000000"/>
        </a:buClr>
        <a:buSzPct val="100000"/>
        <a:buFont typeface="Times New Roman" pitchFamily="16" charset="0"/>
        <a:defRPr sz="1600">
          <a:solidFill>
            <a:srgbClr val="404040"/>
          </a:solidFill>
          <a:latin typeface="+mn-lt"/>
          <a:ea typeface="+mn-ea"/>
          <a:cs typeface="+mn-cs"/>
        </a:defRPr>
      </a:lvl2pPr>
      <a:lvl3pPr marL="1143000" indent="-228600" algn="l" defTabSz="449263" rtl="0" eaLnBrk="0" fontAlgn="base" hangingPunct="0">
        <a:spcBef>
          <a:spcPts val="300"/>
        </a:spcBef>
        <a:spcAft>
          <a:spcPts val="600"/>
        </a:spcAft>
        <a:buClr>
          <a:srgbClr val="000000"/>
        </a:buClr>
        <a:buSzPct val="100000"/>
        <a:buFont typeface="Times New Roman" pitchFamily="16" charset="0"/>
        <a:defRPr sz="1400">
          <a:solidFill>
            <a:srgbClr val="404040"/>
          </a:solidFill>
          <a:latin typeface="+mn-lt"/>
          <a:ea typeface="+mn-ea"/>
          <a:cs typeface="+mn-cs"/>
        </a:defRPr>
      </a:lvl3pPr>
      <a:lvl4pPr marL="1600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4pPr>
      <a:lvl5pPr marL="20574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5pPr>
      <a:lvl6pPr marL="25146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6pPr>
      <a:lvl7pPr marL="29718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7pPr>
      <a:lvl8pPr marL="34290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8pPr>
      <a:lvl9pPr marL="3886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5121" name="AutoShape 1"/>
          <p:cNvCxnSpPr>
            <a:cxnSpLocks noChangeShapeType="1"/>
          </p:cNvCxnSpPr>
          <p:nvPr/>
        </p:nvCxnSpPr>
        <p:spPr bwMode="auto">
          <a:xfrm flipV="1">
            <a:off x="7427913" y="3681413"/>
            <a:ext cx="4765675" cy="3176587"/>
          </a:xfrm>
          <a:prstGeom prst="bentConnector3">
            <a:avLst>
              <a:gd name="adj1" fmla="val 50000"/>
            </a:avLst>
          </a:prstGeom>
          <a:noFill/>
          <a:ln w="9525">
            <a:solidFill>
              <a:srgbClr val="000000"/>
            </a:solidFill>
            <a:round/>
            <a:headEnd/>
            <a:tailEnd/>
          </a:ln>
          <a:effectLst/>
        </p:spPr>
      </p:cxnSp>
      <p:cxnSp>
        <p:nvCxnSpPr>
          <p:cNvPr id="5122" name="AutoShape 2"/>
          <p:cNvCxnSpPr>
            <a:cxnSpLocks noChangeShapeType="1"/>
          </p:cNvCxnSpPr>
          <p:nvPr/>
        </p:nvCxnSpPr>
        <p:spPr bwMode="auto">
          <a:xfrm>
            <a:off x="9374188" y="0"/>
            <a:ext cx="1220787" cy="6858000"/>
          </a:xfrm>
          <a:prstGeom prst="bentConnector3">
            <a:avLst>
              <a:gd name="adj1" fmla="val 50000"/>
            </a:avLst>
          </a:prstGeom>
          <a:noFill/>
          <a:ln w="9525">
            <a:solidFill>
              <a:srgbClr val="000000"/>
            </a:solidFill>
            <a:round/>
            <a:headEnd/>
            <a:tailEnd/>
          </a:ln>
          <a:effectLst/>
        </p:spPr>
      </p:cxnSp>
      <p:sp>
        <p:nvSpPr>
          <p:cNvPr id="5123" name="Freeform 3"/>
          <p:cNvSpPr>
            <a:spLocks noChangeArrowheads="1"/>
          </p:cNvSpPr>
          <p:nvPr/>
        </p:nvSpPr>
        <p:spPr bwMode="auto">
          <a:xfrm>
            <a:off x="9188450" y="-7938"/>
            <a:ext cx="3006725" cy="6865938"/>
          </a:xfrm>
          <a:custGeom>
            <a:avLst/>
            <a:gdLst>
              <a:gd name="T0" fmla="*/ 1503363 w 3005667"/>
              <a:gd name="T1" fmla="*/ 0 h 6866467"/>
              <a:gd name="T2" fmla="*/ 3006725 w 3005667"/>
              <a:gd name="T3" fmla="*/ 3432969 h 6866467"/>
              <a:gd name="T4" fmla="*/ 1503363 w 3005667"/>
              <a:gd name="T5" fmla="*/ 6865938 h 6866467"/>
              <a:gd name="T6" fmla="*/ 0 w 3005667"/>
              <a:gd name="T7" fmla="*/ 3432969 h 6866467"/>
              <a:gd name="T8" fmla="*/ 2024247 w 3005667"/>
              <a:gd name="T9" fmla="*/ 8466 h 6866467"/>
              <a:gd name="T10" fmla="*/ 0 w 3005667"/>
              <a:gd name="T11" fmla="*/ 6865938 h 6866467"/>
              <a:gd name="T12" fmla="*/ 2998256 w 3005667"/>
              <a:gd name="T13" fmla="*/ 6857475 h 6866467"/>
              <a:gd name="T14" fmla="*/ 3006725 w 3005667"/>
              <a:gd name="T15" fmla="*/ 0 h 6866467"/>
              <a:gd name="T16" fmla="*/ 2024247 w 3005667"/>
              <a:gd name="T17" fmla="*/ 8466 h 6866467"/>
              <a:gd name="T18" fmla="*/ 0 w 3005667"/>
              <a:gd name="T19" fmla="*/ 0 h 6866467"/>
              <a:gd name="T20" fmla="*/ 3005667 w 30056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05667" h="6866467">
                <a:moveTo>
                  <a:pt x="2023534" y="8467"/>
                </a:moveTo>
                <a:lnTo>
                  <a:pt x="0" y="6866466"/>
                </a:lnTo>
                <a:lnTo>
                  <a:pt x="2997201" y="6858002"/>
                </a:lnTo>
                <a:cubicBezTo>
                  <a:pt x="3000023" y="4572002"/>
                  <a:pt x="3002845" y="2286001"/>
                  <a:pt x="3005667" y="0"/>
                </a:cubicBezTo>
                <a:lnTo>
                  <a:pt x="2023534" y="8467"/>
                </a:lnTo>
                <a:close/>
              </a:path>
            </a:pathLst>
          </a:custGeom>
          <a:solidFill>
            <a:srgbClr val="90C226">
              <a:alpha val="29999"/>
            </a:srgbClr>
          </a:solidFill>
          <a:ln w="9525">
            <a:noFill/>
            <a:round/>
            <a:headEnd/>
            <a:tailEnd/>
          </a:ln>
          <a:effectLst/>
        </p:spPr>
        <p:txBody>
          <a:bodyPr wrap="none" anchor="ctr"/>
          <a:lstStyle/>
          <a:p>
            <a:endParaRPr lang="pt-PT"/>
          </a:p>
        </p:txBody>
      </p:sp>
      <p:sp>
        <p:nvSpPr>
          <p:cNvPr id="5124" name="Freeform 4"/>
          <p:cNvSpPr>
            <a:spLocks noChangeArrowheads="1"/>
          </p:cNvSpPr>
          <p:nvPr/>
        </p:nvSpPr>
        <p:spPr bwMode="auto">
          <a:xfrm>
            <a:off x="9604375" y="-7938"/>
            <a:ext cx="2590800" cy="6865938"/>
          </a:xfrm>
          <a:custGeom>
            <a:avLst/>
            <a:gdLst>
              <a:gd name="T0" fmla="*/ 1295400 w 2590800"/>
              <a:gd name="T1" fmla="*/ 0 h 6866467"/>
              <a:gd name="T2" fmla="*/ 2590800 w 2590800"/>
              <a:gd name="T3" fmla="*/ 3432969 h 6866467"/>
              <a:gd name="T4" fmla="*/ 1295400 w 2590800"/>
              <a:gd name="T5" fmla="*/ 6865938 h 6866467"/>
              <a:gd name="T6" fmla="*/ 0 w 2590800"/>
              <a:gd name="T7" fmla="*/ 3432969 h 6866467"/>
              <a:gd name="T8" fmla="*/ 0 w 2590800"/>
              <a:gd name="T9" fmla="*/ 0 h 6866467"/>
              <a:gd name="T10" fmla="*/ 1202267 w 2590800"/>
              <a:gd name="T11" fmla="*/ 6865938 h 6866467"/>
              <a:gd name="T12" fmla="*/ 2590800 w 2590800"/>
              <a:gd name="T13" fmla="*/ 6865938 h 6866467"/>
              <a:gd name="T14" fmla="*/ 2582332 w 2590800"/>
              <a:gd name="T15" fmla="*/ 0 h 6866467"/>
              <a:gd name="T16" fmla="*/ 0 w 2590800"/>
              <a:gd name="T17" fmla="*/ 0 h 6866467"/>
              <a:gd name="T18" fmla="*/ 0 w 2590800"/>
              <a:gd name="T19" fmla="*/ 0 h 6866467"/>
              <a:gd name="T20" fmla="*/ 2590800 w 2590800"/>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590800" h="6866467">
                <a:moveTo>
                  <a:pt x="0" y="0"/>
                </a:moveTo>
                <a:lnTo>
                  <a:pt x="1202267" y="6866466"/>
                </a:lnTo>
                <a:lnTo>
                  <a:pt x="2590801" y="6866466"/>
                </a:lnTo>
                <a:cubicBezTo>
                  <a:pt x="2587979" y="4577646"/>
                  <a:pt x="2585155" y="2288823"/>
                  <a:pt x="2582333" y="0"/>
                </a:cubicBezTo>
                <a:lnTo>
                  <a:pt x="0" y="0"/>
                </a:lnTo>
                <a:close/>
              </a:path>
            </a:pathLst>
          </a:custGeom>
          <a:solidFill>
            <a:srgbClr val="90C226">
              <a:alpha val="20000"/>
            </a:srgbClr>
          </a:solidFill>
          <a:ln w="9525">
            <a:noFill/>
            <a:round/>
            <a:headEnd/>
            <a:tailEnd/>
          </a:ln>
          <a:effectLst/>
        </p:spPr>
        <p:txBody>
          <a:bodyPr wrap="none" anchor="ctr"/>
          <a:lstStyle/>
          <a:p>
            <a:endParaRPr lang="pt-PT"/>
          </a:p>
        </p:txBody>
      </p:sp>
      <p:sp>
        <p:nvSpPr>
          <p:cNvPr id="5125" name="Freeform 5"/>
          <p:cNvSpPr>
            <a:spLocks noChangeArrowheads="1"/>
          </p:cNvSpPr>
          <p:nvPr/>
        </p:nvSpPr>
        <p:spPr bwMode="auto">
          <a:xfrm>
            <a:off x="8934450" y="3048000"/>
            <a:ext cx="3260725" cy="3810000"/>
          </a:xfrm>
          <a:custGeom>
            <a:avLst/>
            <a:gdLst>
              <a:gd name="T0" fmla="*/ 1630363 w 3259667"/>
              <a:gd name="T1" fmla="*/ 0 h 3810000"/>
              <a:gd name="T2" fmla="*/ 3260725 w 3259667"/>
              <a:gd name="T3" fmla="*/ 1905000 h 3810000"/>
              <a:gd name="T4" fmla="*/ 1630363 w 3259667"/>
              <a:gd name="T5" fmla="*/ 3810000 h 3810000"/>
              <a:gd name="T6" fmla="*/ 0 w 3259667"/>
              <a:gd name="T7" fmla="*/ 1905000 h 3810000"/>
              <a:gd name="T8" fmla="*/ 0 w 3259667"/>
              <a:gd name="T9" fmla="*/ 3810000 h 3810000"/>
              <a:gd name="T10" fmla="*/ 3252256 w 3259667"/>
              <a:gd name="T11" fmla="*/ 0 h 3810000"/>
              <a:gd name="T12" fmla="*/ 3260725 w 3259667"/>
              <a:gd name="T13" fmla="*/ 3810000 h 3810000"/>
              <a:gd name="T14" fmla="*/ 0 w 3259667"/>
              <a:gd name="T15" fmla="*/ 3810000 h 3810000"/>
              <a:gd name="T16" fmla="*/ 0 w 3259667"/>
              <a:gd name="T17" fmla="*/ 0 h 3810000"/>
              <a:gd name="T18" fmla="*/ 3259667 w 3259667"/>
              <a:gd name="T19" fmla="*/ 3810000 h 381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3259667" h="3810000">
                <a:moveTo>
                  <a:pt x="0" y="3810001"/>
                </a:moveTo>
                <a:lnTo>
                  <a:pt x="3251201" y="0"/>
                </a:lnTo>
                <a:cubicBezTo>
                  <a:pt x="3254023" y="1270000"/>
                  <a:pt x="3256845" y="2540001"/>
                  <a:pt x="3259667" y="3810001"/>
                </a:cubicBezTo>
                <a:lnTo>
                  <a:pt x="0" y="3810001"/>
                </a:lnTo>
                <a:close/>
              </a:path>
            </a:pathLst>
          </a:custGeom>
          <a:solidFill>
            <a:srgbClr val="54A021">
              <a:alpha val="71999"/>
            </a:srgbClr>
          </a:solidFill>
          <a:ln w="9525">
            <a:noFill/>
            <a:round/>
            <a:headEnd/>
            <a:tailEnd/>
          </a:ln>
          <a:effectLst/>
        </p:spPr>
        <p:txBody>
          <a:bodyPr wrap="none" anchor="ctr"/>
          <a:lstStyle/>
          <a:p>
            <a:endParaRPr lang="pt-PT"/>
          </a:p>
        </p:txBody>
      </p:sp>
      <p:sp>
        <p:nvSpPr>
          <p:cNvPr id="5126" name="Freeform 6"/>
          <p:cNvSpPr>
            <a:spLocks noChangeArrowheads="1"/>
          </p:cNvSpPr>
          <p:nvPr/>
        </p:nvSpPr>
        <p:spPr bwMode="auto">
          <a:xfrm>
            <a:off x="9340850" y="-7938"/>
            <a:ext cx="2854325" cy="6865938"/>
          </a:xfrm>
          <a:custGeom>
            <a:avLst/>
            <a:gdLst>
              <a:gd name="T0" fmla="*/ 1427163 w 2853267"/>
              <a:gd name="T1" fmla="*/ 0 h 6866467"/>
              <a:gd name="T2" fmla="*/ 2854325 w 2853267"/>
              <a:gd name="T3" fmla="*/ 3432969 h 6866467"/>
              <a:gd name="T4" fmla="*/ 1427163 w 2853267"/>
              <a:gd name="T5" fmla="*/ 6865938 h 6866467"/>
              <a:gd name="T6" fmla="*/ 0 w 2853267"/>
              <a:gd name="T7" fmla="*/ 3432969 h 6866467"/>
              <a:gd name="T8" fmla="*/ 0 w 2853267"/>
              <a:gd name="T9" fmla="*/ 0 h 6866467"/>
              <a:gd name="T10" fmla="*/ 2473184 w 2853267"/>
              <a:gd name="T11" fmla="*/ 6865938 h 6866467"/>
              <a:gd name="T12" fmla="*/ 2854325 w 2853267"/>
              <a:gd name="T13" fmla="*/ 6857475 h 6866467"/>
              <a:gd name="T14" fmla="*/ 2854325 w 2853267"/>
              <a:gd name="T15" fmla="*/ 0 h 6866467"/>
              <a:gd name="T16" fmla="*/ 0 w 2853267"/>
              <a:gd name="T17" fmla="*/ 0 h 6866467"/>
              <a:gd name="T18" fmla="*/ 0 w 2853267"/>
              <a:gd name="T19" fmla="*/ 0 h 6866467"/>
              <a:gd name="T20" fmla="*/ 2853267 w 28532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853267" h="6866467">
                <a:moveTo>
                  <a:pt x="0" y="0"/>
                </a:moveTo>
                <a:lnTo>
                  <a:pt x="2472267" y="6866466"/>
                </a:lnTo>
                <a:lnTo>
                  <a:pt x="2853267" y="6858002"/>
                </a:lnTo>
                <a:lnTo>
                  <a:pt x="2853267" y="0"/>
                </a:lnTo>
                <a:lnTo>
                  <a:pt x="0" y="0"/>
                </a:lnTo>
                <a:close/>
              </a:path>
            </a:pathLst>
          </a:custGeom>
          <a:solidFill>
            <a:srgbClr val="3F7819">
              <a:alpha val="70000"/>
            </a:srgbClr>
          </a:solidFill>
          <a:ln w="9525">
            <a:noFill/>
            <a:round/>
            <a:headEnd/>
            <a:tailEnd/>
          </a:ln>
          <a:effectLst/>
        </p:spPr>
        <p:txBody>
          <a:bodyPr wrap="none" anchor="ctr"/>
          <a:lstStyle/>
          <a:p>
            <a:endParaRPr lang="pt-PT"/>
          </a:p>
        </p:txBody>
      </p:sp>
      <p:sp>
        <p:nvSpPr>
          <p:cNvPr id="5127" name="Freeform 7"/>
          <p:cNvSpPr>
            <a:spLocks noChangeArrowheads="1"/>
          </p:cNvSpPr>
          <p:nvPr/>
        </p:nvSpPr>
        <p:spPr bwMode="auto">
          <a:xfrm>
            <a:off x="10907713" y="-7938"/>
            <a:ext cx="1287462" cy="6865938"/>
          </a:xfrm>
          <a:custGeom>
            <a:avLst/>
            <a:gdLst>
              <a:gd name="T0" fmla="*/ 643731 w 1286933"/>
              <a:gd name="T1" fmla="*/ 0 h 6866467"/>
              <a:gd name="T2" fmla="*/ 1287462 w 1286933"/>
              <a:gd name="T3" fmla="*/ 3432969 h 6866467"/>
              <a:gd name="T4" fmla="*/ 643731 w 1286933"/>
              <a:gd name="T5" fmla="*/ 6865938 h 6866467"/>
              <a:gd name="T6" fmla="*/ 0 w 1286933"/>
              <a:gd name="T7" fmla="*/ 3432969 h 6866467"/>
              <a:gd name="T8" fmla="*/ 1016417 w 1286933"/>
              <a:gd name="T9" fmla="*/ 0 h 6866467"/>
              <a:gd name="T10" fmla="*/ 0 w 1286933"/>
              <a:gd name="T11" fmla="*/ 6865938 h 6866467"/>
              <a:gd name="T12" fmla="*/ 1287462 w 1286933"/>
              <a:gd name="T13" fmla="*/ 6865938 h 6866467"/>
              <a:gd name="T14" fmla="*/ 1278992 w 1286933"/>
              <a:gd name="T15" fmla="*/ 0 h 6866467"/>
              <a:gd name="T16" fmla="*/ 1016417 w 1286933"/>
              <a:gd name="T17" fmla="*/ 0 h 6866467"/>
              <a:gd name="T18" fmla="*/ 0 w 1286933"/>
              <a:gd name="T19" fmla="*/ 0 h 6866467"/>
              <a:gd name="T20" fmla="*/ 1286933 w 1286933"/>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86933" h="6866467">
                <a:moveTo>
                  <a:pt x="1016000" y="0"/>
                </a:moveTo>
                <a:lnTo>
                  <a:pt x="0" y="6866466"/>
                </a:lnTo>
                <a:lnTo>
                  <a:pt x="1286933" y="6866466"/>
                </a:lnTo>
                <a:cubicBezTo>
                  <a:pt x="1284111" y="4577646"/>
                  <a:pt x="1281288" y="2288823"/>
                  <a:pt x="1278466" y="0"/>
                </a:cubicBezTo>
                <a:lnTo>
                  <a:pt x="1016000" y="0"/>
                </a:lnTo>
                <a:close/>
              </a:path>
            </a:pathLst>
          </a:custGeom>
          <a:solidFill>
            <a:srgbClr val="C0E474">
              <a:alpha val="70000"/>
            </a:srgbClr>
          </a:solidFill>
          <a:ln w="9525">
            <a:noFill/>
            <a:round/>
            <a:headEnd/>
            <a:tailEnd/>
          </a:ln>
          <a:effectLst/>
        </p:spPr>
        <p:txBody>
          <a:bodyPr wrap="none" anchor="ctr"/>
          <a:lstStyle/>
          <a:p>
            <a:endParaRPr lang="pt-PT"/>
          </a:p>
        </p:txBody>
      </p:sp>
      <p:sp>
        <p:nvSpPr>
          <p:cNvPr id="5128" name="Freeform 8"/>
          <p:cNvSpPr>
            <a:spLocks noChangeArrowheads="1"/>
          </p:cNvSpPr>
          <p:nvPr/>
        </p:nvSpPr>
        <p:spPr bwMode="auto">
          <a:xfrm>
            <a:off x="10941050" y="-7938"/>
            <a:ext cx="1271588" cy="6865938"/>
          </a:xfrm>
          <a:custGeom>
            <a:avLst/>
            <a:gdLst>
              <a:gd name="T0" fmla="*/ 635794 w 1270244"/>
              <a:gd name="T1" fmla="*/ 0 h 6866467"/>
              <a:gd name="T2" fmla="*/ 1271588 w 1270244"/>
              <a:gd name="T3" fmla="*/ 3432969 h 6866467"/>
              <a:gd name="T4" fmla="*/ 635794 w 1270244"/>
              <a:gd name="T5" fmla="*/ 6865938 h 6866467"/>
              <a:gd name="T6" fmla="*/ 0 w 1270244"/>
              <a:gd name="T7" fmla="*/ 3432969 h 6866467"/>
              <a:gd name="T8" fmla="*/ 0 w 1270244"/>
              <a:gd name="T9" fmla="*/ 0 h 6866467"/>
              <a:gd name="T10" fmla="*/ 1118783 w 1270244"/>
              <a:gd name="T11" fmla="*/ 6865938 h 6866467"/>
              <a:gd name="T12" fmla="*/ 1271344 w 1270244"/>
              <a:gd name="T13" fmla="*/ 6865938 h 6866467"/>
              <a:gd name="T14" fmla="*/ 1254393 w 1270244"/>
              <a:gd name="T15" fmla="*/ 0 h 6866467"/>
              <a:gd name="T16" fmla="*/ 0 w 1270244"/>
              <a:gd name="T17" fmla="*/ 0 h 6866467"/>
              <a:gd name="T18" fmla="*/ 0 w 1270244"/>
              <a:gd name="T19" fmla="*/ 0 h 6866467"/>
              <a:gd name="T20" fmla="*/ 1270244 w 1270244"/>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70244" h="6866467">
                <a:moveTo>
                  <a:pt x="0" y="0"/>
                </a:moveTo>
                <a:lnTo>
                  <a:pt x="1117600" y="6866466"/>
                </a:lnTo>
                <a:lnTo>
                  <a:pt x="1270000" y="6866466"/>
                </a:lnTo>
                <a:cubicBezTo>
                  <a:pt x="1272822" y="4574822"/>
                  <a:pt x="1250245" y="2291645"/>
                  <a:pt x="1253067" y="0"/>
                </a:cubicBezTo>
                <a:lnTo>
                  <a:pt x="0" y="0"/>
                </a:lnTo>
                <a:close/>
              </a:path>
            </a:pathLst>
          </a:custGeom>
          <a:solidFill>
            <a:srgbClr val="90C226">
              <a:alpha val="64999"/>
            </a:srgbClr>
          </a:solidFill>
          <a:ln w="9525">
            <a:noFill/>
            <a:round/>
            <a:headEnd/>
            <a:tailEnd/>
          </a:ln>
          <a:effectLst/>
        </p:spPr>
        <p:txBody>
          <a:bodyPr wrap="none" anchor="ctr"/>
          <a:lstStyle/>
          <a:p>
            <a:endParaRPr lang="pt-PT"/>
          </a:p>
        </p:txBody>
      </p:sp>
      <p:sp>
        <p:nvSpPr>
          <p:cNvPr id="5129" name="Freeform 9"/>
          <p:cNvSpPr>
            <a:spLocks noChangeArrowheads="1"/>
          </p:cNvSpPr>
          <p:nvPr/>
        </p:nvSpPr>
        <p:spPr bwMode="auto">
          <a:xfrm>
            <a:off x="10374313" y="3589338"/>
            <a:ext cx="1820862" cy="3268662"/>
          </a:xfrm>
          <a:custGeom>
            <a:avLst/>
            <a:gdLst>
              <a:gd name="T0" fmla="*/ 910431 w 1820333"/>
              <a:gd name="T1" fmla="*/ 0 h 3268133"/>
              <a:gd name="T2" fmla="*/ 1820862 w 1820333"/>
              <a:gd name="T3" fmla="*/ 1634331 h 3268133"/>
              <a:gd name="T4" fmla="*/ 910431 w 1820333"/>
              <a:gd name="T5" fmla="*/ 3268662 h 3268133"/>
              <a:gd name="T6" fmla="*/ 0 w 1820333"/>
              <a:gd name="T7" fmla="*/ 1634331 h 3268133"/>
              <a:gd name="T8" fmla="*/ 0 w 1820333"/>
              <a:gd name="T9" fmla="*/ 3268662 h 3268133"/>
              <a:gd name="T10" fmla="*/ 1812393 w 1820333"/>
              <a:gd name="T11" fmla="*/ 0 h 3268133"/>
              <a:gd name="T12" fmla="*/ 1820862 w 1820333"/>
              <a:gd name="T13" fmla="*/ 3260195 h 3268133"/>
              <a:gd name="T14" fmla="*/ 0 w 1820333"/>
              <a:gd name="T15" fmla="*/ 3268662 h 3268133"/>
              <a:gd name="T16" fmla="*/ 0 w 1820333"/>
              <a:gd name="T17" fmla="*/ 0 h 3268133"/>
              <a:gd name="T18" fmla="*/ 1820333 w 1820333"/>
              <a:gd name="T19" fmla="*/ 3268133 h 3268133"/>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820333" h="3268133">
                <a:moveTo>
                  <a:pt x="0" y="3268133"/>
                </a:moveTo>
                <a:lnTo>
                  <a:pt x="1811866" y="0"/>
                </a:lnTo>
                <a:cubicBezTo>
                  <a:pt x="1814688" y="1086555"/>
                  <a:pt x="1817511" y="2173111"/>
                  <a:pt x="1820333" y="3259667"/>
                </a:cubicBezTo>
                <a:lnTo>
                  <a:pt x="0" y="3268133"/>
                </a:lnTo>
                <a:close/>
              </a:path>
            </a:pathLst>
          </a:custGeom>
          <a:solidFill>
            <a:srgbClr val="90C226">
              <a:alpha val="79999"/>
            </a:srgbClr>
          </a:solidFill>
          <a:ln w="9525">
            <a:noFill/>
            <a:round/>
            <a:headEnd/>
            <a:tailEnd/>
          </a:ln>
          <a:effectLst/>
        </p:spPr>
        <p:txBody>
          <a:bodyPr wrap="none" anchor="ctr"/>
          <a:lstStyle/>
          <a:p>
            <a:endParaRPr lang="pt-PT"/>
          </a:p>
        </p:txBody>
      </p:sp>
      <p:sp>
        <p:nvSpPr>
          <p:cNvPr id="5130" name="Freeform 10"/>
          <p:cNvSpPr>
            <a:spLocks noChangeArrowheads="1"/>
          </p:cNvSpPr>
          <p:nvPr/>
        </p:nvSpPr>
        <p:spPr bwMode="auto">
          <a:xfrm>
            <a:off x="-7938" y="4013200"/>
            <a:ext cx="457201" cy="2852738"/>
          </a:xfrm>
          <a:custGeom>
            <a:avLst/>
            <a:gdLst>
              <a:gd name="T0" fmla="*/ 228601 w 457200"/>
              <a:gd name="T1" fmla="*/ 0 h 2853267"/>
              <a:gd name="T2" fmla="*/ 457201 w 457200"/>
              <a:gd name="T3" fmla="*/ 1426369 h 2853267"/>
              <a:gd name="T4" fmla="*/ 228601 w 457200"/>
              <a:gd name="T5" fmla="*/ 2852738 h 2853267"/>
              <a:gd name="T6" fmla="*/ 0 w 457200"/>
              <a:gd name="T7" fmla="*/ 1426369 h 2853267"/>
              <a:gd name="T8" fmla="*/ 0 w 457200"/>
              <a:gd name="T9" fmla="*/ 0 h 2853267"/>
              <a:gd name="T10" fmla="*/ 457201 w 457200"/>
              <a:gd name="T11" fmla="*/ 2852738 h 2853267"/>
              <a:gd name="T12" fmla="*/ 0 w 457200"/>
              <a:gd name="T13" fmla="*/ 2844274 h 2853267"/>
              <a:gd name="T14" fmla="*/ 0 w 457200"/>
              <a:gd name="T15" fmla="*/ 0 h 2853267"/>
              <a:gd name="T16" fmla="*/ 0 w 457200"/>
              <a:gd name="T17" fmla="*/ 0 h 2853267"/>
              <a:gd name="T18" fmla="*/ 457200 w 457200"/>
              <a:gd name="T19" fmla="*/ 2853267 h 2853267"/>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57200" h="2853267">
                <a:moveTo>
                  <a:pt x="0" y="0"/>
                </a:moveTo>
                <a:lnTo>
                  <a:pt x="457200" y="2853267"/>
                </a:lnTo>
                <a:lnTo>
                  <a:pt x="0" y="2844801"/>
                </a:lnTo>
                <a:cubicBezTo>
                  <a:pt x="2822" y="1905000"/>
                  <a:pt x="5645" y="965200"/>
                  <a:pt x="0" y="0"/>
                </a:cubicBezTo>
                <a:close/>
              </a:path>
            </a:pathLst>
          </a:custGeom>
          <a:solidFill>
            <a:srgbClr val="90C226">
              <a:alpha val="84999"/>
            </a:srgbClr>
          </a:solidFill>
          <a:ln w="9525">
            <a:noFill/>
            <a:round/>
            <a:headEnd/>
            <a:tailEnd/>
          </a:ln>
          <a:effectLst/>
        </p:spPr>
        <p:txBody>
          <a:bodyPr wrap="none" anchor="ctr"/>
          <a:lstStyle/>
          <a:p>
            <a:endParaRPr lang="pt-PT"/>
          </a:p>
        </p:txBody>
      </p:sp>
      <p:sp>
        <p:nvSpPr>
          <p:cNvPr id="5131" name="Rectangle 11"/>
          <p:cNvSpPr>
            <a:spLocks noGrp="1" noChangeArrowheads="1"/>
          </p:cNvSpPr>
          <p:nvPr>
            <p:ph type="title"/>
          </p:nvPr>
        </p:nvSpPr>
        <p:spPr bwMode="auto">
          <a:xfrm>
            <a:off x="677863" y="609600"/>
            <a:ext cx="8596312" cy="1319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título</a:t>
            </a:r>
          </a:p>
        </p:txBody>
      </p:sp>
      <p:sp>
        <p:nvSpPr>
          <p:cNvPr id="5132" name="Rectangle 12"/>
          <p:cNvSpPr>
            <a:spLocks noGrp="1" noChangeArrowheads="1"/>
          </p:cNvSpPr>
          <p:nvPr>
            <p:ph type="body" idx="1"/>
          </p:nvPr>
        </p:nvSpPr>
        <p:spPr bwMode="auto">
          <a:xfrm>
            <a:off x="677863" y="2160588"/>
            <a:ext cx="8596312" cy="3879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destaque</a:t>
            </a:r>
          </a:p>
          <a:p>
            <a:pPr lvl="1"/>
            <a:r>
              <a:rPr lang="en-GB" smtClean="0"/>
              <a:t>Segundo nível de destaque</a:t>
            </a:r>
          </a:p>
          <a:p>
            <a:pPr lvl="2"/>
            <a:r>
              <a:rPr lang="en-GB" smtClean="0"/>
              <a:t>Terceiro nível de destaque</a:t>
            </a:r>
          </a:p>
          <a:p>
            <a:pPr lvl="3"/>
            <a:r>
              <a:rPr lang="en-GB" smtClean="0"/>
              <a:t>Quarto nível de destaque</a:t>
            </a:r>
          </a:p>
          <a:p>
            <a:pPr lvl="4"/>
            <a:r>
              <a:rPr lang="en-GB" smtClean="0"/>
              <a:t>Quinto nível de destaque</a:t>
            </a:r>
          </a:p>
          <a:p>
            <a:pPr lvl="4"/>
            <a:r>
              <a:rPr lang="en-GB" smtClean="0"/>
              <a:t>Sexto nível de destaque</a:t>
            </a:r>
          </a:p>
          <a:p>
            <a:pPr lvl="4"/>
            <a:r>
              <a:rPr lang="en-GB" smtClean="0"/>
              <a:t>Sétimo nível de destaque</a:t>
            </a:r>
          </a:p>
          <a:p>
            <a:pPr lvl="4"/>
            <a:r>
              <a:rPr lang="en-GB" smtClean="0"/>
              <a:t>Oitavo nível de destaque</a:t>
            </a:r>
          </a:p>
          <a:p>
            <a:pPr lvl="4"/>
            <a:r>
              <a:rPr lang="en-GB" smtClean="0"/>
              <a:t>Nono nível de destaque</a:t>
            </a:r>
          </a:p>
        </p:txBody>
      </p:sp>
      <p:sp>
        <p:nvSpPr>
          <p:cNvPr id="5133" name="Rectangle 13"/>
          <p:cNvSpPr>
            <a:spLocks noGrp="1" noChangeArrowheads="1"/>
          </p:cNvSpPr>
          <p:nvPr>
            <p:ph type="dt"/>
          </p:nvPr>
        </p:nvSpPr>
        <p:spPr bwMode="auto">
          <a:xfrm>
            <a:off x="7207250" y="6040438"/>
            <a:ext cx="909638"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Lst>
              <a:defRPr sz="900">
                <a:solidFill>
                  <a:srgbClr val="898989"/>
                </a:solidFill>
                <a:latin typeface="+mn-lt"/>
                <a:cs typeface="Arial Unicode MS" charset="0"/>
              </a:defRPr>
            </a:lvl1pPr>
          </a:lstStyle>
          <a:p>
            <a:r>
              <a:rPr lang="pt-PT"/>
              <a:t>29-10-13</a:t>
            </a:r>
          </a:p>
        </p:txBody>
      </p:sp>
      <p:sp>
        <p:nvSpPr>
          <p:cNvPr id="5134" name="Text Box 14"/>
          <p:cNvSpPr txBox="1">
            <a:spLocks noChangeArrowheads="1"/>
          </p:cNvSpPr>
          <p:nvPr/>
        </p:nvSpPr>
        <p:spPr bwMode="auto">
          <a:xfrm>
            <a:off x="677863" y="6040438"/>
            <a:ext cx="6299200" cy="365125"/>
          </a:xfrm>
          <a:prstGeom prst="rect">
            <a:avLst/>
          </a:prstGeom>
          <a:noFill/>
          <a:ln w="9525">
            <a:noFill/>
            <a:round/>
            <a:headEnd/>
            <a:tailEnd/>
          </a:ln>
          <a:effectLst/>
        </p:spPr>
        <p:txBody>
          <a:bodyPr wrap="none" anchor="ctr"/>
          <a:lstStyle/>
          <a:p>
            <a:endParaRPr lang="pt-PT"/>
          </a:p>
        </p:txBody>
      </p:sp>
      <p:sp>
        <p:nvSpPr>
          <p:cNvPr id="5135" name="Rectangle 15"/>
          <p:cNvSpPr>
            <a:spLocks noGrp="1" noChangeArrowheads="1"/>
          </p:cNvSpPr>
          <p:nvPr>
            <p:ph type="sldNum"/>
          </p:nvPr>
        </p:nvSpPr>
        <p:spPr bwMode="auto">
          <a:xfrm>
            <a:off x="8593138" y="6040438"/>
            <a:ext cx="681037"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defRPr sz="900">
                <a:solidFill>
                  <a:srgbClr val="90C226"/>
                </a:solidFill>
                <a:latin typeface="+mn-lt"/>
                <a:cs typeface="Arial Unicode MS" charset="0"/>
              </a:defRPr>
            </a:lvl1pPr>
          </a:lstStyle>
          <a:p>
            <a:fld id="{8B97CE21-DDCF-45D0-B4B7-5FB8E80944C0}" type="slidenum">
              <a:rPr lang="pt-PT"/>
              <a:pPr/>
              <a:t>‹nº›</a:t>
            </a:fld>
            <a:endParaRPr lang="pt-P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9pPr>
    </p:titleStyle>
    <p:bodyStyle>
      <a:lvl1pPr marL="342900" indent="-342900" algn="l" defTabSz="449263" rtl="0" eaLnBrk="0" fontAlgn="base" hangingPunct="0">
        <a:spcBef>
          <a:spcPts val="400"/>
        </a:spcBef>
        <a:spcAft>
          <a:spcPts val="600"/>
        </a:spcAft>
        <a:buClr>
          <a:srgbClr val="000000"/>
        </a:buClr>
        <a:buSzPct val="100000"/>
        <a:buFont typeface="Times New Roman" pitchFamily="16" charset="0"/>
        <a:defRPr>
          <a:solidFill>
            <a:srgbClr val="404040"/>
          </a:solidFill>
          <a:latin typeface="+mn-lt"/>
          <a:ea typeface="+mn-ea"/>
          <a:cs typeface="+mn-cs"/>
        </a:defRPr>
      </a:lvl1pPr>
      <a:lvl2pPr marL="742950" indent="-285750" algn="l" defTabSz="449263" rtl="0" eaLnBrk="0" fontAlgn="base" hangingPunct="0">
        <a:spcBef>
          <a:spcPts val="400"/>
        </a:spcBef>
        <a:spcAft>
          <a:spcPts val="600"/>
        </a:spcAft>
        <a:buClr>
          <a:srgbClr val="000000"/>
        </a:buClr>
        <a:buSzPct val="100000"/>
        <a:buFont typeface="Times New Roman" pitchFamily="16" charset="0"/>
        <a:defRPr sz="1600">
          <a:solidFill>
            <a:srgbClr val="404040"/>
          </a:solidFill>
          <a:latin typeface="+mn-lt"/>
          <a:ea typeface="+mn-ea"/>
          <a:cs typeface="+mn-cs"/>
        </a:defRPr>
      </a:lvl2pPr>
      <a:lvl3pPr marL="1143000" indent="-228600" algn="l" defTabSz="449263" rtl="0" eaLnBrk="0" fontAlgn="base" hangingPunct="0">
        <a:spcBef>
          <a:spcPts val="300"/>
        </a:spcBef>
        <a:spcAft>
          <a:spcPts val="600"/>
        </a:spcAft>
        <a:buClr>
          <a:srgbClr val="000000"/>
        </a:buClr>
        <a:buSzPct val="100000"/>
        <a:buFont typeface="Times New Roman" pitchFamily="16" charset="0"/>
        <a:defRPr sz="1400">
          <a:solidFill>
            <a:srgbClr val="404040"/>
          </a:solidFill>
          <a:latin typeface="+mn-lt"/>
          <a:ea typeface="+mn-ea"/>
          <a:cs typeface="+mn-cs"/>
        </a:defRPr>
      </a:lvl3pPr>
      <a:lvl4pPr marL="1600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4pPr>
      <a:lvl5pPr marL="20574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5pPr>
      <a:lvl6pPr marL="25146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6pPr>
      <a:lvl7pPr marL="29718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7pPr>
      <a:lvl8pPr marL="34290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8pPr>
      <a:lvl9pPr marL="3886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6145" name="AutoShape 1"/>
          <p:cNvCxnSpPr>
            <a:cxnSpLocks noChangeShapeType="1"/>
          </p:cNvCxnSpPr>
          <p:nvPr/>
        </p:nvCxnSpPr>
        <p:spPr bwMode="auto">
          <a:xfrm flipV="1">
            <a:off x="7427913" y="3681413"/>
            <a:ext cx="4765675" cy="3176587"/>
          </a:xfrm>
          <a:prstGeom prst="bentConnector3">
            <a:avLst>
              <a:gd name="adj1" fmla="val 50000"/>
            </a:avLst>
          </a:prstGeom>
          <a:noFill/>
          <a:ln w="9525">
            <a:solidFill>
              <a:srgbClr val="000000"/>
            </a:solidFill>
            <a:round/>
            <a:headEnd/>
            <a:tailEnd/>
          </a:ln>
          <a:effectLst/>
        </p:spPr>
      </p:cxnSp>
      <p:cxnSp>
        <p:nvCxnSpPr>
          <p:cNvPr id="6146" name="AutoShape 2"/>
          <p:cNvCxnSpPr>
            <a:cxnSpLocks noChangeShapeType="1"/>
          </p:cNvCxnSpPr>
          <p:nvPr/>
        </p:nvCxnSpPr>
        <p:spPr bwMode="auto">
          <a:xfrm>
            <a:off x="9374188" y="0"/>
            <a:ext cx="1220787" cy="6858000"/>
          </a:xfrm>
          <a:prstGeom prst="bentConnector3">
            <a:avLst>
              <a:gd name="adj1" fmla="val 50000"/>
            </a:avLst>
          </a:prstGeom>
          <a:noFill/>
          <a:ln w="9525">
            <a:solidFill>
              <a:srgbClr val="000000"/>
            </a:solidFill>
            <a:round/>
            <a:headEnd/>
            <a:tailEnd/>
          </a:ln>
          <a:effectLst/>
        </p:spPr>
      </p:cxnSp>
      <p:sp>
        <p:nvSpPr>
          <p:cNvPr id="6147" name="Freeform 3"/>
          <p:cNvSpPr>
            <a:spLocks noChangeArrowheads="1"/>
          </p:cNvSpPr>
          <p:nvPr/>
        </p:nvSpPr>
        <p:spPr bwMode="auto">
          <a:xfrm>
            <a:off x="9188450" y="-7938"/>
            <a:ext cx="3006725" cy="6865938"/>
          </a:xfrm>
          <a:custGeom>
            <a:avLst/>
            <a:gdLst>
              <a:gd name="T0" fmla="*/ 1503363 w 3005667"/>
              <a:gd name="T1" fmla="*/ 0 h 6866467"/>
              <a:gd name="T2" fmla="*/ 3006725 w 3005667"/>
              <a:gd name="T3" fmla="*/ 3432969 h 6866467"/>
              <a:gd name="T4" fmla="*/ 1503363 w 3005667"/>
              <a:gd name="T5" fmla="*/ 6865938 h 6866467"/>
              <a:gd name="T6" fmla="*/ 0 w 3005667"/>
              <a:gd name="T7" fmla="*/ 3432969 h 6866467"/>
              <a:gd name="T8" fmla="*/ 2024247 w 3005667"/>
              <a:gd name="T9" fmla="*/ 8466 h 6866467"/>
              <a:gd name="T10" fmla="*/ 0 w 3005667"/>
              <a:gd name="T11" fmla="*/ 6865938 h 6866467"/>
              <a:gd name="T12" fmla="*/ 2998256 w 3005667"/>
              <a:gd name="T13" fmla="*/ 6857475 h 6866467"/>
              <a:gd name="T14" fmla="*/ 3006725 w 3005667"/>
              <a:gd name="T15" fmla="*/ 0 h 6866467"/>
              <a:gd name="T16" fmla="*/ 2024247 w 3005667"/>
              <a:gd name="T17" fmla="*/ 8466 h 6866467"/>
              <a:gd name="T18" fmla="*/ 0 w 3005667"/>
              <a:gd name="T19" fmla="*/ 0 h 6866467"/>
              <a:gd name="T20" fmla="*/ 3005667 w 30056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05667" h="6866467">
                <a:moveTo>
                  <a:pt x="2023534" y="8467"/>
                </a:moveTo>
                <a:lnTo>
                  <a:pt x="0" y="6866466"/>
                </a:lnTo>
                <a:lnTo>
                  <a:pt x="2997201" y="6858002"/>
                </a:lnTo>
                <a:cubicBezTo>
                  <a:pt x="3000023" y="4572002"/>
                  <a:pt x="3002845" y="2286001"/>
                  <a:pt x="3005667" y="0"/>
                </a:cubicBezTo>
                <a:lnTo>
                  <a:pt x="2023534" y="8467"/>
                </a:lnTo>
                <a:close/>
              </a:path>
            </a:pathLst>
          </a:custGeom>
          <a:solidFill>
            <a:srgbClr val="90C226">
              <a:alpha val="29999"/>
            </a:srgbClr>
          </a:solidFill>
          <a:ln w="9525">
            <a:noFill/>
            <a:round/>
            <a:headEnd/>
            <a:tailEnd/>
          </a:ln>
          <a:effectLst/>
        </p:spPr>
        <p:txBody>
          <a:bodyPr wrap="none" anchor="ctr"/>
          <a:lstStyle/>
          <a:p>
            <a:endParaRPr lang="pt-PT"/>
          </a:p>
        </p:txBody>
      </p:sp>
      <p:sp>
        <p:nvSpPr>
          <p:cNvPr id="6148" name="Freeform 4"/>
          <p:cNvSpPr>
            <a:spLocks noChangeArrowheads="1"/>
          </p:cNvSpPr>
          <p:nvPr/>
        </p:nvSpPr>
        <p:spPr bwMode="auto">
          <a:xfrm>
            <a:off x="9604375" y="-7938"/>
            <a:ext cx="2590800" cy="6865938"/>
          </a:xfrm>
          <a:custGeom>
            <a:avLst/>
            <a:gdLst>
              <a:gd name="T0" fmla="*/ 1295400 w 2590800"/>
              <a:gd name="T1" fmla="*/ 0 h 6866467"/>
              <a:gd name="T2" fmla="*/ 2590800 w 2590800"/>
              <a:gd name="T3" fmla="*/ 3432969 h 6866467"/>
              <a:gd name="T4" fmla="*/ 1295400 w 2590800"/>
              <a:gd name="T5" fmla="*/ 6865938 h 6866467"/>
              <a:gd name="T6" fmla="*/ 0 w 2590800"/>
              <a:gd name="T7" fmla="*/ 3432969 h 6866467"/>
              <a:gd name="T8" fmla="*/ 0 w 2590800"/>
              <a:gd name="T9" fmla="*/ 0 h 6866467"/>
              <a:gd name="T10" fmla="*/ 1202267 w 2590800"/>
              <a:gd name="T11" fmla="*/ 6865938 h 6866467"/>
              <a:gd name="T12" fmla="*/ 2590800 w 2590800"/>
              <a:gd name="T13" fmla="*/ 6865938 h 6866467"/>
              <a:gd name="T14" fmla="*/ 2582332 w 2590800"/>
              <a:gd name="T15" fmla="*/ 0 h 6866467"/>
              <a:gd name="T16" fmla="*/ 0 w 2590800"/>
              <a:gd name="T17" fmla="*/ 0 h 6866467"/>
              <a:gd name="T18" fmla="*/ 0 w 2590800"/>
              <a:gd name="T19" fmla="*/ 0 h 6866467"/>
              <a:gd name="T20" fmla="*/ 2590800 w 2590800"/>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590800" h="6866467">
                <a:moveTo>
                  <a:pt x="0" y="0"/>
                </a:moveTo>
                <a:lnTo>
                  <a:pt x="1202267" y="6866466"/>
                </a:lnTo>
                <a:lnTo>
                  <a:pt x="2590801" y="6866466"/>
                </a:lnTo>
                <a:cubicBezTo>
                  <a:pt x="2587979" y="4577646"/>
                  <a:pt x="2585155" y="2288823"/>
                  <a:pt x="2582333" y="0"/>
                </a:cubicBezTo>
                <a:lnTo>
                  <a:pt x="0" y="0"/>
                </a:lnTo>
                <a:close/>
              </a:path>
            </a:pathLst>
          </a:custGeom>
          <a:solidFill>
            <a:srgbClr val="90C226">
              <a:alpha val="20000"/>
            </a:srgbClr>
          </a:solidFill>
          <a:ln w="9525">
            <a:noFill/>
            <a:round/>
            <a:headEnd/>
            <a:tailEnd/>
          </a:ln>
          <a:effectLst/>
        </p:spPr>
        <p:txBody>
          <a:bodyPr wrap="none" anchor="ctr"/>
          <a:lstStyle/>
          <a:p>
            <a:endParaRPr lang="pt-PT"/>
          </a:p>
        </p:txBody>
      </p:sp>
      <p:sp>
        <p:nvSpPr>
          <p:cNvPr id="6149" name="Freeform 5"/>
          <p:cNvSpPr>
            <a:spLocks noChangeArrowheads="1"/>
          </p:cNvSpPr>
          <p:nvPr/>
        </p:nvSpPr>
        <p:spPr bwMode="auto">
          <a:xfrm>
            <a:off x="8934450" y="3048000"/>
            <a:ext cx="3260725" cy="3810000"/>
          </a:xfrm>
          <a:custGeom>
            <a:avLst/>
            <a:gdLst>
              <a:gd name="T0" fmla="*/ 1630363 w 3259667"/>
              <a:gd name="T1" fmla="*/ 0 h 3810000"/>
              <a:gd name="T2" fmla="*/ 3260725 w 3259667"/>
              <a:gd name="T3" fmla="*/ 1905000 h 3810000"/>
              <a:gd name="T4" fmla="*/ 1630363 w 3259667"/>
              <a:gd name="T5" fmla="*/ 3810000 h 3810000"/>
              <a:gd name="T6" fmla="*/ 0 w 3259667"/>
              <a:gd name="T7" fmla="*/ 1905000 h 3810000"/>
              <a:gd name="T8" fmla="*/ 0 w 3259667"/>
              <a:gd name="T9" fmla="*/ 3810000 h 3810000"/>
              <a:gd name="T10" fmla="*/ 3252256 w 3259667"/>
              <a:gd name="T11" fmla="*/ 0 h 3810000"/>
              <a:gd name="T12" fmla="*/ 3260725 w 3259667"/>
              <a:gd name="T13" fmla="*/ 3810000 h 3810000"/>
              <a:gd name="T14" fmla="*/ 0 w 3259667"/>
              <a:gd name="T15" fmla="*/ 3810000 h 3810000"/>
              <a:gd name="T16" fmla="*/ 0 w 3259667"/>
              <a:gd name="T17" fmla="*/ 0 h 3810000"/>
              <a:gd name="T18" fmla="*/ 3259667 w 3259667"/>
              <a:gd name="T19" fmla="*/ 3810000 h 381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3259667" h="3810000">
                <a:moveTo>
                  <a:pt x="0" y="3810001"/>
                </a:moveTo>
                <a:lnTo>
                  <a:pt x="3251201" y="0"/>
                </a:lnTo>
                <a:cubicBezTo>
                  <a:pt x="3254023" y="1270000"/>
                  <a:pt x="3256845" y="2540001"/>
                  <a:pt x="3259667" y="3810001"/>
                </a:cubicBezTo>
                <a:lnTo>
                  <a:pt x="0" y="3810001"/>
                </a:lnTo>
                <a:close/>
              </a:path>
            </a:pathLst>
          </a:custGeom>
          <a:solidFill>
            <a:srgbClr val="54A021">
              <a:alpha val="71999"/>
            </a:srgbClr>
          </a:solidFill>
          <a:ln w="9525">
            <a:noFill/>
            <a:round/>
            <a:headEnd/>
            <a:tailEnd/>
          </a:ln>
          <a:effectLst/>
        </p:spPr>
        <p:txBody>
          <a:bodyPr wrap="none" anchor="ctr"/>
          <a:lstStyle/>
          <a:p>
            <a:endParaRPr lang="pt-PT"/>
          </a:p>
        </p:txBody>
      </p:sp>
      <p:sp>
        <p:nvSpPr>
          <p:cNvPr id="6150" name="Freeform 6"/>
          <p:cNvSpPr>
            <a:spLocks noChangeArrowheads="1"/>
          </p:cNvSpPr>
          <p:nvPr/>
        </p:nvSpPr>
        <p:spPr bwMode="auto">
          <a:xfrm>
            <a:off x="9340850" y="-7938"/>
            <a:ext cx="2854325" cy="6865938"/>
          </a:xfrm>
          <a:custGeom>
            <a:avLst/>
            <a:gdLst>
              <a:gd name="T0" fmla="*/ 1427163 w 2853267"/>
              <a:gd name="T1" fmla="*/ 0 h 6866467"/>
              <a:gd name="T2" fmla="*/ 2854325 w 2853267"/>
              <a:gd name="T3" fmla="*/ 3432969 h 6866467"/>
              <a:gd name="T4" fmla="*/ 1427163 w 2853267"/>
              <a:gd name="T5" fmla="*/ 6865938 h 6866467"/>
              <a:gd name="T6" fmla="*/ 0 w 2853267"/>
              <a:gd name="T7" fmla="*/ 3432969 h 6866467"/>
              <a:gd name="T8" fmla="*/ 0 w 2853267"/>
              <a:gd name="T9" fmla="*/ 0 h 6866467"/>
              <a:gd name="T10" fmla="*/ 2473184 w 2853267"/>
              <a:gd name="T11" fmla="*/ 6865938 h 6866467"/>
              <a:gd name="T12" fmla="*/ 2854325 w 2853267"/>
              <a:gd name="T13" fmla="*/ 6857475 h 6866467"/>
              <a:gd name="T14" fmla="*/ 2854325 w 2853267"/>
              <a:gd name="T15" fmla="*/ 0 h 6866467"/>
              <a:gd name="T16" fmla="*/ 0 w 2853267"/>
              <a:gd name="T17" fmla="*/ 0 h 6866467"/>
              <a:gd name="T18" fmla="*/ 0 w 2853267"/>
              <a:gd name="T19" fmla="*/ 0 h 6866467"/>
              <a:gd name="T20" fmla="*/ 2853267 w 28532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853267" h="6866467">
                <a:moveTo>
                  <a:pt x="0" y="0"/>
                </a:moveTo>
                <a:lnTo>
                  <a:pt x="2472267" y="6866466"/>
                </a:lnTo>
                <a:lnTo>
                  <a:pt x="2853267" y="6858002"/>
                </a:lnTo>
                <a:lnTo>
                  <a:pt x="2853267" y="0"/>
                </a:lnTo>
                <a:lnTo>
                  <a:pt x="0" y="0"/>
                </a:lnTo>
                <a:close/>
              </a:path>
            </a:pathLst>
          </a:custGeom>
          <a:solidFill>
            <a:srgbClr val="3F7819">
              <a:alpha val="70000"/>
            </a:srgbClr>
          </a:solidFill>
          <a:ln w="9525">
            <a:noFill/>
            <a:round/>
            <a:headEnd/>
            <a:tailEnd/>
          </a:ln>
          <a:effectLst/>
        </p:spPr>
        <p:txBody>
          <a:bodyPr wrap="none" anchor="ctr"/>
          <a:lstStyle/>
          <a:p>
            <a:endParaRPr lang="pt-PT"/>
          </a:p>
        </p:txBody>
      </p:sp>
      <p:sp>
        <p:nvSpPr>
          <p:cNvPr id="6151" name="Freeform 7"/>
          <p:cNvSpPr>
            <a:spLocks noChangeArrowheads="1"/>
          </p:cNvSpPr>
          <p:nvPr/>
        </p:nvSpPr>
        <p:spPr bwMode="auto">
          <a:xfrm>
            <a:off x="10907713" y="-7938"/>
            <a:ext cx="1287462" cy="6865938"/>
          </a:xfrm>
          <a:custGeom>
            <a:avLst/>
            <a:gdLst>
              <a:gd name="T0" fmla="*/ 643731 w 1286933"/>
              <a:gd name="T1" fmla="*/ 0 h 6866467"/>
              <a:gd name="T2" fmla="*/ 1287462 w 1286933"/>
              <a:gd name="T3" fmla="*/ 3432969 h 6866467"/>
              <a:gd name="T4" fmla="*/ 643731 w 1286933"/>
              <a:gd name="T5" fmla="*/ 6865938 h 6866467"/>
              <a:gd name="T6" fmla="*/ 0 w 1286933"/>
              <a:gd name="T7" fmla="*/ 3432969 h 6866467"/>
              <a:gd name="T8" fmla="*/ 1016417 w 1286933"/>
              <a:gd name="T9" fmla="*/ 0 h 6866467"/>
              <a:gd name="T10" fmla="*/ 0 w 1286933"/>
              <a:gd name="T11" fmla="*/ 6865938 h 6866467"/>
              <a:gd name="T12" fmla="*/ 1287462 w 1286933"/>
              <a:gd name="T13" fmla="*/ 6865938 h 6866467"/>
              <a:gd name="T14" fmla="*/ 1278992 w 1286933"/>
              <a:gd name="T15" fmla="*/ 0 h 6866467"/>
              <a:gd name="T16" fmla="*/ 1016417 w 1286933"/>
              <a:gd name="T17" fmla="*/ 0 h 6866467"/>
              <a:gd name="T18" fmla="*/ 0 w 1286933"/>
              <a:gd name="T19" fmla="*/ 0 h 6866467"/>
              <a:gd name="T20" fmla="*/ 1286933 w 1286933"/>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86933" h="6866467">
                <a:moveTo>
                  <a:pt x="1016000" y="0"/>
                </a:moveTo>
                <a:lnTo>
                  <a:pt x="0" y="6866466"/>
                </a:lnTo>
                <a:lnTo>
                  <a:pt x="1286933" y="6866466"/>
                </a:lnTo>
                <a:cubicBezTo>
                  <a:pt x="1284111" y="4577646"/>
                  <a:pt x="1281288" y="2288823"/>
                  <a:pt x="1278466" y="0"/>
                </a:cubicBezTo>
                <a:lnTo>
                  <a:pt x="1016000" y="0"/>
                </a:lnTo>
                <a:close/>
              </a:path>
            </a:pathLst>
          </a:custGeom>
          <a:solidFill>
            <a:srgbClr val="C0E474">
              <a:alpha val="70000"/>
            </a:srgbClr>
          </a:solidFill>
          <a:ln w="9525">
            <a:noFill/>
            <a:round/>
            <a:headEnd/>
            <a:tailEnd/>
          </a:ln>
          <a:effectLst/>
        </p:spPr>
        <p:txBody>
          <a:bodyPr wrap="none" anchor="ctr"/>
          <a:lstStyle/>
          <a:p>
            <a:endParaRPr lang="pt-PT"/>
          </a:p>
        </p:txBody>
      </p:sp>
      <p:sp>
        <p:nvSpPr>
          <p:cNvPr id="6152" name="Freeform 8"/>
          <p:cNvSpPr>
            <a:spLocks noChangeArrowheads="1"/>
          </p:cNvSpPr>
          <p:nvPr/>
        </p:nvSpPr>
        <p:spPr bwMode="auto">
          <a:xfrm>
            <a:off x="10941050" y="-7938"/>
            <a:ext cx="1271588" cy="6865938"/>
          </a:xfrm>
          <a:custGeom>
            <a:avLst/>
            <a:gdLst>
              <a:gd name="T0" fmla="*/ 635794 w 1270244"/>
              <a:gd name="T1" fmla="*/ 0 h 6866467"/>
              <a:gd name="T2" fmla="*/ 1271588 w 1270244"/>
              <a:gd name="T3" fmla="*/ 3432969 h 6866467"/>
              <a:gd name="T4" fmla="*/ 635794 w 1270244"/>
              <a:gd name="T5" fmla="*/ 6865938 h 6866467"/>
              <a:gd name="T6" fmla="*/ 0 w 1270244"/>
              <a:gd name="T7" fmla="*/ 3432969 h 6866467"/>
              <a:gd name="T8" fmla="*/ 0 w 1270244"/>
              <a:gd name="T9" fmla="*/ 0 h 6866467"/>
              <a:gd name="T10" fmla="*/ 1118783 w 1270244"/>
              <a:gd name="T11" fmla="*/ 6865938 h 6866467"/>
              <a:gd name="T12" fmla="*/ 1271344 w 1270244"/>
              <a:gd name="T13" fmla="*/ 6865938 h 6866467"/>
              <a:gd name="T14" fmla="*/ 1254393 w 1270244"/>
              <a:gd name="T15" fmla="*/ 0 h 6866467"/>
              <a:gd name="T16" fmla="*/ 0 w 1270244"/>
              <a:gd name="T17" fmla="*/ 0 h 6866467"/>
              <a:gd name="T18" fmla="*/ 0 w 1270244"/>
              <a:gd name="T19" fmla="*/ 0 h 6866467"/>
              <a:gd name="T20" fmla="*/ 1270244 w 1270244"/>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70244" h="6866467">
                <a:moveTo>
                  <a:pt x="0" y="0"/>
                </a:moveTo>
                <a:lnTo>
                  <a:pt x="1117600" y="6866466"/>
                </a:lnTo>
                <a:lnTo>
                  <a:pt x="1270000" y="6866466"/>
                </a:lnTo>
                <a:cubicBezTo>
                  <a:pt x="1272822" y="4574822"/>
                  <a:pt x="1250245" y="2291645"/>
                  <a:pt x="1253067" y="0"/>
                </a:cubicBezTo>
                <a:lnTo>
                  <a:pt x="0" y="0"/>
                </a:lnTo>
                <a:close/>
              </a:path>
            </a:pathLst>
          </a:custGeom>
          <a:solidFill>
            <a:srgbClr val="90C226">
              <a:alpha val="64999"/>
            </a:srgbClr>
          </a:solidFill>
          <a:ln w="9525">
            <a:noFill/>
            <a:round/>
            <a:headEnd/>
            <a:tailEnd/>
          </a:ln>
          <a:effectLst/>
        </p:spPr>
        <p:txBody>
          <a:bodyPr wrap="none" anchor="ctr"/>
          <a:lstStyle/>
          <a:p>
            <a:endParaRPr lang="pt-PT"/>
          </a:p>
        </p:txBody>
      </p:sp>
      <p:sp>
        <p:nvSpPr>
          <p:cNvPr id="6153" name="Freeform 9"/>
          <p:cNvSpPr>
            <a:spLocks noChangeArrowheads="1"/>
          </p:cNvSpPr>
          <p:nvPr/>
        </p:nvSpPr>
        <p:spPr bwMode="auto">
          <a:xfrm>
            <a:off x="10374313" y="3589338"/>
            <a:ext cx="1820862" cy="3268662"/>
          </a:xfrm>
          <a:custGeom>
            <a:avLst/>
            <a:gdLst>
              <a:gd name="T0" fmla="*/ 910431 w 1820333"/>
              <a:gd name="T1" fmla="*/ 0 h 3268133"/>
              <a:gd name="T2" fmla="*/ 1820862 w 1820333"/>
              <a:gd name="T3" fmla="*/ 1634331 h 3268133"/>
              <a:gd name="T4" fmla="*/ 910431 w 1820333"/>
              <a:gd name="T5" fmla="*/ 3268662 h 3268133"/>
              <a:gd name="T6" fmla="*/ 0 w 1820333"/>
              <a:gd name="T7" fmla="*/ 1634331 h 3268133"/>
              <a:gd name="T8" fmla="*/ 0 w 1820333"/>
              <a:gd name="T9" fmla="*/ 3268662 h 3268133"/>
              <a:gd name="T10" fmla="*/ 1812393 w 1820333"/>
              <a:gd name="T11" fmla="*/ 0 h 3268133"/>
              <a:gd name="T12" fmla="*/ 1820862 w 1820333"/>
              <a:gd name="T13" fmla="*/ 3260195 h 3268133"/>
              <a:gd name="T14" fmla="*/ 0 w 1820333"/>
              <a:gd name="T15" fmla="*/ 3268662 h 3268133"/>
              <a:gd name="T16" fmla="*/ 0 w 1820333"/>
              <a:gd name="T17" fmla="*/ 0 h 3268133"/>
              <a:gd name="T18" fmla="*/ 1820333 w 1820333"/>
              <a:gd name="T19" fmla="*/ 3268133 h 3268133"/>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820333" h="3268133">
                <a:moveTo>
                  <a:pt x="0" y="3268133"/>
                </a:moveTo>
                <a:lnTo>
                  <a:pt x="1811866" y="0"/>
                </a:lnTo>
                <a:cubicBezTo>
                  <a:pt x="1814688" y="1086555"/>
                  <a:pt x="1817511" y="2173111"/>
                  <a:pt x="1820333" y="3259667"/>
                </a:cubicBezTo>
                <a:lnTo>
                  <a:pt x="0" y="3268133"/>
                </a:lnTo>
                <a:close/>
              </a:path>
            </a:pathLst>
          </a:custGeom>
          <a:solidFill>
            <a:srgbClr val="90C226">
              <a:alpha val="79999"/>
            </a:srgbClr>
          </a:solidFill>
          <a:ln w="9525">
            <a:noFill/>
            <a:round/>
            <a:headEnd/>
            <a:tailEnd/>
          </a:ln>
          <a:effectLst/>
        </p:spPr>
        <p:txBody>
          <a:bodyPr wrap="none" anchor="ctr"/>
          <a:lstStyle/>
          <a:p>
            <a:endParaRPr lang="pt-PT"/>
          </a:p>
        </p:txBody>
      </p:sp>
      <p:sp>
        <p:nvSpPr>
          <p:cNvPr id="6154" name="Freeform 10"/>
          <p:cNvSpPr>
            <a:spLocks noChangeArrowheads="1"/>
          </p:cNvSpPr>
          <p:nvPr/>
        </p:nvSpPr>
        <p:spPr bwMode="auto">
          <a:xfrm>
            <a:off x="-7938" y="4013200"/>
            <a:ext cx="457201" cy="2852738"/>
          </a:xfrm>
          <a:custGeom>
            <a:avLst/>
            <a:gdLst>
              <a:gd name="T0" fmla="*/ 228601 w 457200"/>
              <a:gd name="T1" fmla="*/ 0 h 2853267"/>
              <a:gd name="T2" fmla="*/ 457201 w 457200"/>
              <a:gd name="T3" fmla="*/ 1426369 h 2853267"/>
              <a:gd name="T4" fmla="*/ 228601 w 457200"/>
              <a:gd name="T5" fmla="*/ 2852738 h 2853267"/>
              <a:gd name="T6" fmla="*/ 0 w 457200"/>
              <a:gd name="T7" fmla="*/ 1426369 h 2853267"/>
              <a:gd name="T8" fmla="*/ 0 w 457200"/>
              <a:gd name="T9" fmla="*/ 0 h 2853267"/>
              <a:gd name="T10" fmla="*/ 457201 w 457200"/>
              <a:gd name="T11" fmla="*/ 2852738 h 2853267"/>
              <a:gd name="T12" fmla="*/ 0 w 457200"/>
              <a:gd name="T13" fmla="*/ 2844274 h 2853267"/>
              <a:gd name="T14" fmla="*/ 0 w 457200"/>
              <a:gd name="T15" fmla="*/ 0 h 2853267"/>
              <a:gd name="T16" fmla="*/ 0 w 457200"/>
              <a:gd name="T17" fmla="*/ 0 h 2853267"/>
              <a:gd name="T18" fmla="*/ 457200 w 457200"/>
              <a:gd name="T19" fmla="*/ 2853267 h 2853267"/>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57200" h="2853267">
                <a:moveTo>
                  <a:pt x="0" y="0"/>
                </a:moveTo>
                <a:lnTo>
                  <a:pt x="457200" y="2853267"/>
                </a:lnTo>
                <a:lnTo>
                  <a:pt x="0" y="2844801"/>
                </a:lnTo>
                <a:cubicBezTo>
                  <a:pt x="2822" y="1905000"/>
                  <a:pt x="5645" y="965200"/>
                  <a:pt x="0" y="0"/>
                </a:cubicBezTo>
                <a:close/>
              </a:path>
            </a:pathLst>
          </a:custGeom>
          <a:solidFill>
            <a:srgbClr val="90C226">
              <a:alpha val="84999"/>
            </a:srgbClr>
          </a:solidFill>
          <a:ln w="9525">
            <a:noFill/>
            <a:round/>
            <a:headEnd/>
            <a:tailEnd/>
          </a:ln>
          <a:effectLst/>
        </p:spPr>
        <p:txBody>
          <a:bodyPr wrap="none" anchor="ctr"/>
          <a:lstStyle/>
          <a:p>
            <a:endParaRPr lang="pt-PT"/>
          </a:p>
        </p:txBody>
      </p:sp>
      <p:sp>
        <p:nvSpPr>
          <p:cNvPr id="6155" name="Rectangle 11"/>
          <p:cNvSpPr>
            <a:spLocks noGrp="1" noChangeArrowheads="1"/>
          </p:cNvSpPr>
          <p:nvPr>
            <p:ph type="title"/>
          </p:nvPr>
        </p:nvSpPr>
        <p:spPr bwMode="auto">
          <a:xfrm>
            <a:off x="677863" y="609600"/>
            <a:ext cx="8596312" cy="1319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título</a:t>
            </a:r>
          </a:p>
        </p:txBody>
      </p:sp>
      <p:sp>
        <p:nvSpPr>
          <p:cNvPr id="6156" name="Rectangle 12"/>
          <p:cNvSpPr>
            <a:spLocks noGrp="1" noChangeArrowheads="1"/>
          </p:cNvSpPr>
          <p:nvPr>
            <p:ph type="body" idx="1"/>
          </p:nvPr>
        </p:nvSpPr>
        <p:spPr bwMode="auto">
          <a:xfrm>
            <a:off x="677863" y="2160588"/>
            <a:ext cx="8596312" cy="3879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destaque</a:t>
            </a:r>
          </a:p>
          <a:p>
            <a:pPr lvl="1"/>
            <a:r>
              <a:rPr lang="en-GB" smtClean="0"/>
              <a:t>Segundo nível de destaque</a:t>
            </a:r>
          </a:p>
          <a:p>
            <a:pPr lvl="2"/>
            <a:r>
              <a:rPr lang="en-GB" smtClean="0"/>
              <a:t>Terceiro nível de destaque</a:t>
            </a:r>
          </a:p>
          <a:p>
            <a:pPr lvl="3"/>
            <a:r>
              <a:rPr lang="en-GB" smtClean="0"/>
              <a:t>Quarto nível de destaque</a:t>
            </a:r>
          </a:p>
          <a:p>
            <a:pPr lvl="4"/>
            <a:r>
              <a:rPr lang="en-GB" smtClean="0"/>
              <a:t>Quinto nível de destaque</a:t>
            </a:r>
          </a:p>
          <a:p>
            <a:pPr lvl="4"/>
            <a:r>
              <a:rPr lang="en-GB" smtClean="0"/>
              <a:t>Sexto nível de destaque</a:t>
            </a:r>
          </a:p>
          <a:p>
            <a:pPr lvl="4"/>
            <a:r>
              <a:rPr lang="en-GB" smtClean="0"/>
              <a:t>Sétimo nível de destaque</a:t>
            </a:r>
          </a:p>
          <a:p>
            <a:pPr lvl="4"/>
            <a:r>
              <a:rPr lang="en-GB" smtClean="0"/>
              <a:t>Oitavo nível de destaque</a:t>
            </a:r>
          </a:p>
          <a:p>
            <a:pPr lvl="4"/>
            <a:r>
              <a:rPr lang="en-GB" smtClean="0"/>
              <a:t>Nono nível de destaque</a:t>
            </a:r>
          </a:p>
        </p:txBody>
      </p:sp>
      <p:sp>
        <p:nvSpPr>
          <p:cNvPr id="6157" name="Rectangle 13"/>
          <p:cNvSpPr>
            <a:spLocks noGrp="1" noChangeArrowheads="1"/>
          </p:cNvSpPr>
          <p:nvPr>
            <p:ph type="dt"/>
          </p:nvPr>
        </p:nvSpPr>
        <p:spPr bwMode="auto">
          <a:xfrm>
            <a:off x="7207250" y="6040438"/>
            <a:ext cx="909638"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Lst>
              <a:defRPr sz="900">
                <a:solidFill>
                  <a:srgbClr val="898989"/>
                </a:solidFill>
                <a:latin typeface="+mn-lt"/>
                <a:cs typeface="Arial Unicode MS" charset="0"/>
              </a:defRPr>
            </a:lvl1pPr>
          </a:lstStyle>
          <a:p>
            <a:r>
              <a:rPr lang="pt-PT"/>
              <a:t>29-10-13</a:t>
            </a:r>
          </a:p>
        </p:txBody>
      </p:sp>
      <p:sp>
        <p:nvSpPr>
          <p:cNvPr id="6158" name="Text Box 14"/>
          <p:cNvSpPr txBox="1">
            <a:spLocks noChangeArrowheads="1"/>
          </p:cNvSpPr>
          <p:nvPr/>
        </p:nvSpPr>
        <p:spPr bwMode="auto">
          <a:xfrm>
            <a:off x="677863" y="6040438"/>
            <a:ext cx="6299200" cy="365125"/>
          </a:xfrm>
          <a:prstGeom prst="rect">
            <a:avLst/>
          </a:prstGeom>
          <a:noFill/>
          <a:ln w="9525">
            <a:noFill/>
            <a:round/>
            <a:headEnd/>
            <a:tailEnd/>
          </a:ln>
          <a:effectLst/>
        </p:spPr>
        <p:txBody>
          <a:bodyPr wrap="none" anchor="ctr"/>
          <a:lstStyle/>
          <a:p>
            <a:endParaRPr lang="pt-PT"/>
          </a:p>
        </p:txBody>
      </p:sp>
      <p:sp>
        <p:nvSpPr>
          <p:cNvPr id="6159" name="Rectangle 15"/>
          <p:cNvSpPr>
            <a:spLocks noGrp="1" noChangeArrowheads="1"/>
          </p:cNvSpPr>
          <p:nvPr>
            <p:ph type="sldNum"/>
          </p:nvPr>
        </p:nvSpPr>
        <p:spPr bwMode="auto">
          <a:xfrm>
            <a:off x="8593138" y="6040438"/>
            <a:ext cx="681037"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defRPr sz="900">
                <a:solidFill>
                  <a:srgbClr val="90C226"/>
                </a:solidFill>
                <a:latin typeface="+mn-lt"/>
                <a:cs typeface="Arial Unicode MS" charset="0"/>
              </a:defRPr>
            </a:lvl1pPr>
          </a:lstStyle>
          <a:p>
            <a:fld id="{ECC26576-A880-4BB5-BF7B-98FA195556FF}" type="slidenum">
              <a:rPr lang="pt-PT"/>
              <a:pPr/>
              <a:t>‹nº›</a:t>
            </a:fld>
            <a:endParaRPr lang="pt-PT"/>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9pPr>
    </p:titleStyle>
    <p:bodyStyle>
      <a:lvl1pPr marL="342900" indent="-342900" algn="l" defTabSz="449263" rtl="0" eaLnBrk="0" fontAlgn="base" hangingPunct="0">
        <a:spcBef>
          <a:spcPts val="400"/>
        </a:spcBef>
        <a:spcAft>
          <a:spcPts val="600"/>
        </a:spcAft>
        <a:buClr>
          <a:srgbClr val="000000"/>
        </a:buClr>
        <a:buSzPct val="100000"/>
        <a:buFont typeface="Times New Roman" pitchFamily="16" charset="0"/>
        <a:defRPr>
          <a:solidFill>
            <a:srgbClr val="404040"/>
          </a:solidFill>
          <a:latin typeface="+mn-lt"/>
          <a:ea typeface="+mn-ea"/>
          <a:cs typeface="+mn-cs"/>
        </a:defRPr>
      </a:lvl1pPr>
      <a:lvl2pPr marL="742950" indent="-285750" algn="l" defTabSz="449263" rtl="0" eaLnBrk="0" fontAlgn="base" hangingPunct="0">
        <a:spcBef>
          <a:spcPts val="400"/>
        </a:spcBef>
        <a:spcAft>
          <a:spcPts val="600"/>
        </a:spcAft>
        <a:buClr>
          <a:srgbClr val="000000"/>
        </a:buClr>
        <a:buSzPct val="100000"/>
        <a:buFont typeface="Times New Roman" pitchFamily="16" charset="0"/>
        <a:defRPr sz="1600">
          <a:solidFill>
            <a:srgbClr val="404040"/>
          </a:solidFill>
          <a:latin typeface="+mn-lt"/>
          <a:ea typeface="+mn-ea"/>
          <a:cs typeface="+mn-cs"/>
        </a:defRPr>
      </a:lvl2pPr>
      <a:lvl3pPr marL="1143000" indent="-228600" algn="l" defTabSz="449263" rtl="0" eaLnBrk="0" fontAlgn="base" hangingPunct="0">
        <a:spcBef>
          <a:spcPts val="300"/>
        </a:spcBef>
        <a:spcAft>
          <a:spcPts val="600"/>
        </a:spcAft>
        <a:buClr>
          <a:srgbClr val="000000"/>
        </a:buClr>
        <a:buSzPct val="100000"/>
        <a:buFont typeface="Times New Roman" pitchFamily="16" charset="0"/>
        <a:defRPr sz="1400">
          <a:solidFill>
            <a:srgbClr val="404040"/>
          </a:solidFill>
          <a:latin typeface="+mn-lt"/>
          <a:ea typeface="+mn-ea"/>
          <a:cs typeface="+mn-cs"/>
        </a:defRPr>
      </a:lvl3pPr>
      <a:lvl4pPr marL="1600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4pPr>
      <a:lvl5pPr marL="20574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5pPr>
      <a:lvl6pPr marL="25146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6pPr>
      <a:lvl7pPr marL="29718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7pPr>
      <a:lvl8pPr marL="34290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8pPr>
      <a:lvl9pPr marL="3886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7169" name="AutoShape 1"/>
          <p:cNvCxnSpPr>
            <a:cxnSpLocks noChangeShapeType="1"/>
          </p:cNvCxnSpPr>
          <p:nvPr/>
        </p:nvCxnSpPr>
        <p:spPr bwMode="auto">
          <a:xfrm flipV="1">
            <a:off x="7427913" y="3681413"/>
            <a:ext cx="4765675" cy="3176587"/>
          </a:xfrm>
          <a:prstGeom prst="bentConnector3">
            <a:avLst>
              <a:gd name="adj1" fmla="val 50000"/>
            </a:avLst>
          </a:prstGeom>
          <a:noFill/>
          <a:ln w="9525">
            <a:solidFill>
              <a:srgbClr val="000000"/>
            </a:solidFill>
            <a:round/>
            <a:headEnd/>
            <a:tailEnd/>
          </a:ln>
          <a:effectLst/>
        </p:spPr>
      </p:cxnSp>
      <p:cxnSp>
        <p:nvCxnSpPr>
          <p:cNvPr id="7170" name="AutoShape 2"/>
          <p:cNvCxnSpPr>
            <a:cxnSpLocks noChangeShapeType="1"/>
          </p:cNvCxnSpPr>
          <p:nvPr/>
        </p:nvCxnSpPr>
        <p:spPr bwMode="auto">
          <a:xfrm>
            <a:off x="9374188" y="0"/>
            <a:ext cx="1220787" cy="6858000"/>
          </a:xfrm>
          <a:prstGeom prst="bentConnector3">
            <a:avLst>
              <a:gd name="adj1" fmla="val 50000"/>
            </a:avLst>
          </a:prstGeom>
          <a:noFill/>
          <a:ln w="9525">
            <a:solidFill>
              <a:srgbClr val="000000"/>
            </a:solidFill>
            <a:round/>
            <a:headEnd/>
            <a:tailEnd/>
          </a:ln>
          <a:effectLst/>
        </p:spPr>
      </p:cxnSp>
      <p:sp>
        <p:nvSpPr>
          <p:cNvPr id="7171" name="Freeform 3"/>
          <p:cNvSpPr>
            <a:spLocks noChangeArrowheads="1"/>
          </p:cNvSpPr>
          <p:nvPr/>
        </p:nvSpPr>
        <p:spPr bwMode="auto">
          <a:xfrm>
            <a:off x="9188450" y="-7938"/>
            <a:ext cx="3006725" cy="6865938"/>
          </a:xfrm>
          <a:custGeom>
            <a:avLst/>
            <a:gdLst>
              <a:gd name="T0" fmla="*/ 1503363 w 3005667"/>
              <a:gd name="T1" fmla="*/ 0 h 6866467"/>
              <a:gd name="T2" fmla="*/ 3006725 w 3005667"/>
              <a:gd name="T3" fmla="*/ 3432969 h 6866467"/>
              <a:gd name="T4" fmla="*/ 1503363 w 3005667"/>
              <a:gd name="T5" fmla="*/ 6865938 h 6866467"/>
              <a:gd name="T6" fmla="*/ 0 w 3005667"/>
              <a:gd name="T7" fmla="*/ 3432969 h 6866467"/>
              <a:gd name="T8" fmla="*/ 2024247 w 3005667"/>
              <a:gd name="T9" fmla="*/ 8466 h 6866467"/>
              <a:gd name="T10" fmla="*/ 0 w 3005667"/>
              <a:gd name="T11" fmla="*/ 6865938 h 6866467"/>
              <a:gd name="T12" fmla="*/ 2998256 w 3005667"/>
              <a:gd name="T13" fmla="*/ 6857475 h 6866467"/>
              <a:gd name="T14" fmla="*/ 3006725 w 3005667"/>
              <a:gd name="T15" fmla="*/ 0 h 6866467"/>
              <a:gd name="T16" fmla="*/ 2024247 w 3005667"/>
              <a:gd name="T17" fmla="*/ 8466 h 6866467"/>
              <a:gd name="T18" fmla="*/ 0 w 3005667"/>
              <a:gd name="T19" fmla="*/ 0 h 6866467"/>
              <a:gd name="T20" fmla="*/ 3005667 w 30056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05667" h="6866467">
                <a:moveTo>
                  <a:pt x="2023534" y="8467"/>
                </a:moveTo>
                <a:lnTo>
                  <a:pt x="0" y="6866466"/>
                </a:lnTo>
                <a:lnTo>
                  <a:pt x="2997201" y="6858002"/>
                </a:lnTo>
                <a:cubicBezTo>
                  <a:pt x="3000023" y="4572002"/>
                  <a:pt x="3002845" y="2286001"/>
                  <a:pt x="3005667" y="0"/>
                </a:cubicBezTo>
                <a:lnTo>
                  <a:pt x="2023534" y="8467"/>
                </a:lnTo>
                <a:close/>
              </a:path>
            </a:pathLst>
          </a:custGeom>
          <a:solidFill>
            <a:srgbClr val="90C226">
              <a:alpha val="29999"/>
            </a:srgbClr>
          </a:solidFill>
          <a:ln w="9525">
            <a:noFill/>
            <a:round/>
            <a:headEnd/>
            <a:tailEnd/>
          </a:ln>
          <a:effectLst/>
        </p:spPr>
        <p:txBody>
          <a:bodyPr wrap="none" anchor="ctr"/>
          <a:lstStyle/>
          <a:p>
            <a:endParaRPr lang="pt-PT"/>
          </a:p>
        </p:txBody>
      </p:sp>
      <p:sp>
        <p:nvSpPr>
          <p:cNvPr id="7172" name="Freeform 4"/>
          <p:cNvSpPr>
            <a:spLocks noChangeArrowheads="1"/>
          </p:cNvSpPr>
          <p:nvPr/>
        </p:nvSpPr>
        <p:spPr bwMode="auto">
          <a:xfrm>
            <a:off x="9604375" y="-7938"/>
            <a:ext cx="2590800" cy="6865938"/>
          </a:xfrm>
          <a:custGeom>
            <a:avLst/>
            <a:gdLst>
              <a:gd name="T0" fmla="*/ 1295400 w 2590800"/>
              <a:gd name="T1" fmla="*/ 0 h 6866467"/>
              <a:gd name="T2" fmla="*/ 2590800 w 2590800"/>
              <a:gd name="T3" fmla="*/ 3432969 h 6866467"/>
              <a:gd name="T4" fmla="*/ 1295400 w 2590800"/>
              <a:gd name="T5" fmla="*/ 6865938 h 6866467"/>
              <a:gd name="T6" fmla="*/ 0 w 2590800"/>
              <a:gd name="T7" fmla="*/ 3432969 h 6866467"/>
              <a:gd name="T8" fmla="*/ 0 w 2590800"/>
              <a:gd name="T9" fmla="*/ 0 h 6866467"/>
              <a:gd name="T10" fmla="*/ 1202267 w 2590800"/>
              <a:gd name="T11" fmla="*/ 6865938 h 6866467"/>
              <a:gd name="T12" fmla="*/ 2590800 w 2590800"/>
              <a:gd name="T13" fmla="*/ 6865938 h 6866467"/>
              <a:gd name="T14" fmla="*/ 2582332 w 2590800"/>
              <a:gd name="T15" fmla="*/ 0 h 6866467"/>
              <a:gd name="T16" fmla="*/ 0 w 2590800"/>
              <a:gd name="T17" fmla="*/ 0 h 6866467"/>
              <a:gd name="T18" fmla="*/ 0 w 2590800"/>
              <a:gd name="T19" fmla="*/ 0 h 6866467"/>
              <a:gd name="T20" fmla="*/ 2590800 w 2590800"/>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590800" h="6866467">
                <a:moveTo>
                  <a:pt x="0" y="0"/>
                </a:moveTo>
                <a:lnTo>
                  <a:pt x="1202267" y="6866466"/>
                </a:lnTo>
                <a:lnTo>
                  <a:pt x="2590801" y="6866466"/>
                </a:lnTo>
                <a:cubicBezTo>
                  <a:pt x="2587979" y="4577646"/>
                  <a:pt x="2585155" y="2288823"/>
                  <a:pt x="2582333" y="0"/>
                </a:cubicBezTo>
                <a:lnTo>
                  <a:pt x="0" y="0"/>
                </a:lnTo>
                <a:close/>
              </a:path>
            </a:pathLst>
          </a:custGeom>
          <a:solidFill>
            <a:srgbClr val="90C226">
              <a:alpha val="20000"/>
            </a:srgbClr>
          </a:solidFill>
          <a:ln w="9525">
            <a:noFill/>
            <a:round/>
            <a:headEnd/>
            <a:tailEnd/>
          </a:ln>
          <a:effectLst/>
        </p:spPr>
        <p:txBody>
          <a:bodyPr wrap="none" anchor="ctr"/>
          <a:lstStyle/>
          <a:p>
            <a:endParaRPr lang="pt-PT"/>
          </a:p>
        </p:txBody>
      </p:sp>
      <p:sp>
        <p:nvSpPr>
          <p:cNvPr id="7173" name="Freeform 5"/>
          <p:cNvSpPr>
            <a:spLocks noChangeArrowheads="1"/>
          </p:cNvSpPr>
          <p:nvPr/>
        </p:nvSpPr>
        <p:spPr bwMode="auto">
          <a:xfrm>
            <a:off x="8934450" y="3048000"/>
            <a:ext cx="3260725" cy="3810000"/>
          </a:xfrm>
          <a:custGeom>
            <a:avLst/>
            <a:gdLst>
              <a:gd name="T0" fmla="*/ 1630363 w 3259667"/>
              <a:gd name="T1" fmla="*/ 0 h 3810000"/>
              <a:gd name="T2" fmla="*/ 3260725 w 3259667"/>
              <a:gd name="T3" fmla="*/ 1905000 h 3810000"/>
              <a:gd name="T4" fmla="*/ 1630363 w 3259667"/>
              <a:gd name="T5" fmla="*/ 3810000 h 3810000"/>
              <a:gd name="T6" fmla="*/ 0 w 3259667"/>
              <a:gd name="T7" fmla="*/ 1905000 h 3810000"/>
              <a:gd name="T8" fmla="*/ 0 w 3259667"/>
              <a:gd name="T9" fmla="*/ 3810000 h 3810000"/>
              <a:gd name="T10" fmla="*/ 3252256 w 3259667"/>
              <a:gd name="T11" fmla="*/ 0 h 3810000"/>
              <a:gd name="T12" fmla="*/ 3260725 w 3259667"/>
              <a:gd name="T13" fmla="*/ 3810000 h 3810000"/>
              <a:gd name="T14" fmla="*/ 0 w 3259667"/>
              <a:gd name="T15" fmla="*/ 3810000 h 3810000"/>
              <a:gd name="T16" fmla="*/ 0 w 3259667"/>
              <a:gd name="T17" fmla="*/ 0 h 3810000"/>
              <a:gd name="T18" fmla="*/ 3259667 w 3259667"/>
              <a:gd name="T19" fmla="*/ 3810000 h 381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3259667" h="3810000">
                <a:moveTo>
                  <a:pt x="0" y="3810001"/>
                </a:moveTo>
                <a:lnTo>
                  <a:pt x="3251201" y="0"/>
                </a:lnTo>
                <a:cubicBezTo>
                  <a:pt x="3254023" y="1270000"/>
                  <a:pt x="3256845" y="2540001"/>
                  <a:pt x="3259667" y="3810001"/>
                </a:cubicBezTo>
                <a:lnTo>
                  <a:pt x="0" y="3810001"/>
                </a:lnTo>
                <a:close/>
              </a:path>
            </a:pathLst>
          </a:custGeom>
          <a:solidFill>
            <a:srgbClr val="54A021">
              <a:alpha val="71999"/>
            </a:srgbClr>
          </a:solidFill>
          <a:ln w="9525">
            <a:noFill/>
            <a:round/>
            <a:headEnd/>
            <a:tailEnd/>
          </a:ln>
          <a:effectLst/>
        </p:spPr>
        <p:txBody>
          <a:bodyPr wrap="none" anchor="ctr"/>
          <a:lstStyle/>
          <a:p>
            <a:endParaRPr lang="pt-PT"/>
          </a:p>
        </p:txBody>
      </p:sp>
      <p:sp>
        <p:nvSpPr>
          <p:cNvPr id="7174" name="Freeform 6"/>
          <p:cNvSpPr>
            <a:spLocks noChangeArrowheads="1"/>
          </p:cNvSpPr>
          <p:nvPr/>
        </p:nvSpPr>
        <p:spPr bwMode="auto">
          <a:xfrm>
            <a:off x="9340850" y="-7938"/>
            <a:ext cx="2854325" cy="6865938"/>
          </a:xfrm>
          <a:custGeom>
            <a:avLst/>
            <a:gdLst>
              <a:gd name="T0" fmla="*/ 1427163 w 2853267"/>
              <a:gd name="T1" fmla="*/ 0 h 6866467"/>
              <a:gd name="T2" fmla="*/ 2854325 w 2853267"/>
              <a:gd name="T3" fmla="*/ 3432969 h 6866467"/>
              <a:gd name="T4" fmla="*/ 1427163 w 2853267"/>
              <a:gd name="T5" fmla="*/ 6865938 h 6866467"/>
              <a:gd name="T6" fmla="*/ 0 w 2853267"/>
              <a:gd name="T7" fmla="*/ 3432969 h 6866467"/>
              <a:gd name="T8" fmla="*/ 0 w 2853267"/>
              <a:gd name="T9" fmla="*/ 0 h 6866467"/>
              <a:gd name="T10" fmla="*/ 2473184 w 2853267"/>
              <a:gd name="T11" fmla="*/ 6865938 h 6866467"/>
              <a:gd name="T12" fmla="*/ 2854325 w 2853267"/>
              <a:gd name="T13" fmla="*/ 6857475 h 6866467"/>
              <a:gd name="T14" fmla="*/ 2854325 w 2853267"/>
              <a:gd name="T15" fmla="*/ 0 h 6866467"/>
              <a:gd name="T16" fmla="*/ 0 w 2853267"/>
              <a:gd name="T17" fmla="*/ 0 h 6866467"/>
              <a:gd name="T18" fmla="*/ 0 w 2853267"/>
              <a:gd name="T19" fmla="*/ 0 h 6866467"/>
              <a:gd name="T20" fmla="*/ 2853267 w 28532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853267" h="6866467">
                <a:moveTo>
                  <a:pt x="0" y="0"/>
                </a:moveTo>
                <a:lnTo>
                  <a:pt x="2472267" y="6866466"/>
                </a:lnTo>
                <a:lnTo>
                  <a:pt x="2853267" y="6858002"/>
                </a:lnTo>
                <a:lnTo>
                  <a:pt x="2853267" y="0"/>
                </a:lnTo>
                <a:lnTo>
                  <a:pt x="0" y="0"/>
                </a:lnTo>
                <a:close/>
              </a:path>
            </a:pathLst>
          </a:custGeom>
          <a:solidFill>
            <a:srgbClr val="3F7819">
              <a:alpha val="70000"/>
            </a:srgbClr>
          </a:solidFill>
          <a:ln w="9525">
            <a:noFill/>
            <a:round/>
            <a:headEnd/>
            <a:tailEnd/>
          </a:ln>
          <a:effectLst/>
        </p:spPr>
        <p:txBody>
          <a:bodyPr wrap="none" anchor="ctr"/>
          <a:lstStyle/>
          <a:p>
            <a:endParaRPr lang="pt-PT"/>
          </a:p>
        </p:txBody>
      </p:sp>
      <p:sp>
        <p:nvSpPr>
          <p:cNvPr id="7175" name="Freeform 7"/>
          <p:cNvSpPr>
            <a:spLocks noChangeArrowheads="1"/>
          </p:cNvSpPr>
          <p:nvPr/>
        </p:nvSpPr>
        <p:spPr bwMode="auto">
          <a:xfrm>
            <a:off x="10907713" y="-7938"/>
            <a:ext cx="1287462" cy="6865938"/>
          </a:xfrm>
          <a:custGeom>
            <a:avLst/>
            <a:gdLst>
              <a:gd name="T0" fmla="*/ 643731 w 1286933"/>
              <a:gd name="T1" fmla="*/ 0 h 6866467"/>
              <a:gd name="T2" fmla="*/ 1287462 w 1286933"/>
              <a:gd name="T3" fmla="*/ 3432969 h 6866467"/>
              <a:gd name="T4" fmla="*/ 643731 w 1286933"/>
              <a:gd name="T5" fmla="*/ 6865938 h 6866467"/>
              <a:gd name="T6" fmla="*/ 0 w 1286933"/>
              <a:gd name="T7" fmla="*/ 3432969 h 6866467"/>
              <a:gd name="T8" fmla="*/ 1016417 w 1286933"/>
              <a:gd name="T9" fmla="*/ 0 h 6866467"/>
              <a:gd name="T10" fmla="*/ 0 w 1286933"/>
              <a:gd name="T11" fmla="*/ 6865938 h 6866467"/>
              <a:gd name="T12" fmla="*/ 1287462 w 1286933"/>
              <a:gd name="T13" fmla="*/ 6865938 h 6866467"/>
              <a:gd name="T14" fmla="*/ 1278992 w 1286933"/>
              <a:gd name="T15" fmla="*/ 0 h 6866467"/>
              <a:gd name="T16" fmla="*/ 1016417 w 1286933"/>
              <a:gd name="T17" fmla="*/ 0 h 6866467"/>
              <a:gd name="T18" fmla="*/ 0 w 1286933"/>
              <a:gd name="T19" fmla="*/ 0 h 6866467"/>
              <a:gd name="T20" fmla="*/ 1286933 w 1286933"/>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86933" h="6866467">
                <a:moveTo>
                  <a:pt x="1016000" y="0"/>
                </a:moveTo>
                <a:lnTo>
                  <a:pt x="0" y="6866466"/>
                </a:lnTo>
                <a:lnTo>
                  <a:pt x="1286933" y="6866466"/>
                </a:lnTo>
                <a:cubicBezTo>
                  <a:pt x="1284111" y="4577646"/>
                  <a:pt x="1281288" y="2288823"/>
                  <a:pt x="1278466" y="0"/>
                </a:cubicBezTo>
                <a:lnTo>
                  <a:pt x="1016000" y="0"/>
                </a:lnTo>
                <a:close/>
              </a:path>
            </a:pathLst>
          </a:custGeom>
          <a:solidFill>
            <a:srgbClr val="C0E474">
              <a:alpha val="70000"/>
            </a:srgbClr>
          </a:solidFill>
          <a:ln w="9525">
            <a:noFill/>
            <a:round/>
            <a:headEnd/>
            <a:tailEnd/>
          </a:ln>
          <a:effectLst/>
        </p:spPr>
        <p:txBody>
          <a:bodyPr wrap="none" anchor="ctr"/>
          <a:lstStyle/>
          <a:p>
            <a:endParaRPr lang="pt-PT"/>
          </a:p>
        </p:txBody>
      </p:sp>
      <p:sp>
        <p:nvSpPr>
          <p:cNvPr id="7176" name="Freeform 8"/>
          <p:cNvSpPr>
            <a:spLocks noChangeArrowheads="1"/>
          </p:cNvSpPr>
          <p:nvPr/>
        </p:nvSpPr>
        <p:spPr bwMode="auto">
          <a:xfrm>
            <a:off x="10941050" y="-7938"/>
            <a:ext cx="1271588" cy="6865938"/>
          </a:xfrm>
          <a:custGeom>
            <a:avLst/>
            <a:gdLst>
              <a:gd name="T0" fmla="*/ 635794 w 1270244"/>
              <a:gd name="T1" fmla="*/ 0 h 6866467"/>
              <a:gd name="T2" fmla="*/ 1271588 w 1270244"/>
              <a:gd name="T3" fmla="*/ 3432969 h 6866467"/>
              <a:gd name="T4" fmla="*/ 635794 w 1270244"/>
              <a:gd name="T5" fmla="*/ 6865938 h 6866467"/>
              <a:gd name="T6" fmla="*/ 0 w 1270244"/>
              <a:gd name="T7" fmla="*/ 3432969 h 6866467"/>
              <a:gd name="T8" fmla="*/ 0 w 1270244"/>
              <a:gd name="T9" fmla="*/ 0 h 6866467"/>
              <a:gd name="T10" fmla="*/ 1118783 w 1270244"/>
              <a:gd name="T11" fmla="*/ 6865938 h 6866467"/>
              <a:gd name="T12" fmla="*/ 1271344 w 1270244"/>
              <a:gd name="T13" fmla="*/ 6865938 h 6866467"/>
              <a:gd name="T14" fmla="*/ 1254393 w 1270244"/>
              <a:gd name="T15" fmla="*/ 0 h 6866467"/>
              <a:gd name="T16" fmla="*/ 0 w 1270244"/>
              <a:gd name="T17" fmla="*/ 0 h 6866467"/>
              <a:gd name="T18" fmla="*/ 0 w 1270244"/>
              <a:gd name="T19" fmla="*/ 0 h 6866467"/>
              <a:gd name="T20" fmla="*/ 1270244 w 1270244"/>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70244" h="6866467">
                <a:moveTo>
                  <a:pt x="0" y="0"/>
                </a:moveTo>
                <a:lnTo>
                  <a:pt x="1117600" y="6866466"/>
                </a:lnTo>
                <a:lnTo>
                  <a:pt x="1270000" y="6866466"/>
                </a:lnTo>
                <a:cubicBezTo>
                  <a:pt x="1272822" y="4574822"/>
                  <a:pt x="1250245" y="2291645"/>
                  <a:pt x="1253067" y="0"/>
                </a:cubicBezTo>
                <a:lnTo>
                  <a:pt x="0" y="0"/>
                </a:lnTo>
                <a:close/>
              </a:path>
            </a:pathLst>
          </a:custGeom>
          <a:solidFill>
            <a:srgbClr val="90C226">
              <a:alpha val="64999"/>
            </a:srgbClr>
          </a:solidFill>
          <a:ln w="9525">
            <a:noFill/>
            <a:round/>
            <a:headEnd/>
            <a:tailEnd/>
          </a:ln>
          <a:effectLst/>
        </p:spPr>
        <p:txBody>
          <a:bodyPr wrap="none" anchor="ctr"/>
          <a:lstStyle/>
          <a:p>
            <a:endParaRPr lang="pt-PT"/>
          </a:p>
        </p:txBody>
      </p:sp>
      <p:sp>
        <p:nvSpPr>
          <p:cNvPr id="7177" name="Freeform 9"/>
          <p:cNvSpPr>
            <a:spLocks noChangeArrowheads="1"/>
          </p:cNvSpPr>
          <p:nvPr/>
        </p:nvSpPr>
        <p:spPr bwMode="auto">
          <a:xfrm>
            <a:off x="10374313" y="3589338"/>
            <a:ext cx="1820862" cy="3268662"/>
          </a:xfrm>
          <a:custGeom>
            <a:avLst/>
            <a:gdLst>
              <a:gd name="T0" fmla="*/ 910431 w 1820333"/>
              <a:gd name="T1" fmla="*/ 0 h 3268133"/>
              <a:gd name="T2" fmla="*/ 1820862 w 1820333"/>
              <a:gd name="T3" fmla="*/ 1634331 h 3268133"/>
              <a:gd name="T4" fmla="*/ 910431 w 1820333"/>
              <a:gd name="T5" fmla="*/ 3268662 h 3268133"/>
              <a:gd name="T6" fmla="*/ 0 w 1820333"/>
              <a:gd name="T7" fmla="*/ 1634331 h 3268133"/>
              <a:gd name="T8" fmla="*/ 0 w 1820333"/>
              <a:gd name="T9" fmla="*/ 3268662 h 3268133"/>
              <a:gd name="T10" fmla="*/ 1812393 w 1820333"/>
              <a:gd name="T11" fmla="*/ 0 h 3268133"/>
              <a:gd name="T12" fmla="*/ 1820862 w 1820333"/>
              <a:gd name="T13" fmla="*/ 3260195 h 3268133"/>
              <a:gd name="T14" fmla="*/ 0 w 1820333"/>
              <a:gd name="T15" fmla="*/ 3268662 h 3268133"/>
              <a:gd name="T16" fmla="*/ 0 w 1820333"/>
              <a:gd name="T17" fmla="*/ 0 h 3268133"/>
              <a:gd name="T18" fmla="*/ 1820333 w 1820333"/>
              <a:gd name="T19" fmla="*/ 3268133 h 3268133"/>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820333" h="3268133">
                <a:moveTo>
                  <a:pt x="0" y="3268133"/>
                </a:moveTo>
                <a:lnTo>
                  <a:pt x="1811866" y="0"/>
                </a:lnTo>
                <a:cubicBezTo>
                  <a:pt x="1814688" y="1086555"/>
                  <a:pt x="1817511" y="2173111"/>
                  <a:pt x="1820333" y="3259667"/>
                </a:cubicBezTo>
                <a:lnTo>
                  <a:pt x="0" y="3268133"/>
                </a:lnTo>
                <a:close/>
              </a:path>
            </a:pathLst>
          </a:custGeom>
          <a:solidFill>
            <a:srgbClr val="90C226">
              <a:alpha val="79999"/>
            </a:srgbClr>
          </a:solidFill>
          <a:ln w="9525">
            <a:noFill/>
            <a:round/>
            <a:headEnd/>
            <a:tailEnd/>
          </a:ln>
          <a:effectLst/>
        </p:spPr>
        <p:txBody>
          <a:bodyPr wrap="none" anchor="ctr"/>
          <a:lstStyle/>
          <a:p>
            <a:endParaRPr lang="pt-PT"/>
          </a:p>
        </p:txBody>
      </p:sp>
      <p:sp>
        <p:nvSpPr>
          <p:cNvPr id="7178" name="Freeform 10"/>
          <p:cNvSpPr>
            <a:spLocks noChangeArrowheads="1"/>
          </p:cNvSpPr>
          <p:nvPr/>
        </p:nvSpPr>
        <p:spPr bwMode="auto">
          <a:xfrm>
            <a:off x="-7938" y="4013200"/>
            <a:ext cx="457201" cy="2852738"/>
          </a:xfrm>
          <a:custGeom>
            <a:avLst/>
            <a:gdLst>
              <a:gd name="T0" fmla="*/ 228601 w 457200"/>
              <a:gd name="T1" fmla="*/ 0 h 2853267"/>
              <a:gd name="T2" fmla="*/ 457201 w 457200"/>
              <a:gd name="T3" fmla="*/ 1426369 h 2853267"/>
              <a:gd name="T4" fmla="*/ 228601 w 457200"/>
              <a:gd name="T5" fmla="*/ 2852738 h 2853267"/>
              <a:gd name="T6" fmla="*/ 0 w 457200"/>
              <a:gd name="T7" fmla="*/ 1426369 h 2853267"/>
              <a:gd name="T8" fmla="*/ 0 w 457200"/>
              <a:gd name="T9" fmla="*/ 0 h 2853267"/>
              <a:gd name="T10" fmla="*/ 457201 w 457200"/>
              <a:gd name="T11" fmla="*/ 2852738 h 2853267"/>
              <a:gd name="T12" fmla="*/ 0 w 457200"/>
              <a:gd name="T13" fmla="*/ 2844274 h 2853267"/>
              <a:gd name="T14" fmla="*/ 0 w 457200"/>
              <a:gd name="T15" fmla="*/ 0 h 2853267"/>
              <a:gd name="T16" fmla="*/ 0 w 457200"/>
              <a:gd name="T17" fmla="*/ 0 h 2853267"/>
              <a:gd name="T18" fmla="*/ 457200 w 457200"/>
              <a:gd name="T19" fmla="*/ 2853267 h 2853267"/>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57200" h="2853267">
                <a:moveTo>
                  <a:pt x="0" y="0"/>
                </a:moveTo>
                <a:lnTo>
                  <a:pt x="457200" y="2853267"/>
                </a:lnTo>
                <a:lnTo>
                  <a:pt x="0" y="2844801"/>
                </a:lnTo>
                <a:cubicBezTo>
                  <a:pt x="2822" y="1905000"/>
                  <a:pt x="5645" y="965200"/>
                  <a:pt x="0" y="0"/>
                </a:cubicBezTo>
                <a:close/>
              </a:path>
            </a:pathLst>
          </a:custGeom>
          <a:solidFill>
            <a:srgbClr val="90C226">
              <a:alpha val="84999"/>
            </a:srgbClr>
          </a:solidFill>
          <a:ln w="9525">
            <a:noFill/>
            <a:round/>
            <a:headEnd/>
            <a:tailEnd/>
          </a:ln>
          <a:effectLst/>
        </p:spPr>
        <p:txBody>
          <a:bodyPr wrap="none" anchor="ctr"/>
          <a:lstStyle/>
          <a:p>
            <a:endParaRPr lang="pt-PT"/>
          </a:p>
        </p:txBody>
      </p:sp>
      <p:sp>
        <p:nvSpPr>
          <p:cNvPr id="7179" name="Rectangle 11"/>
          <p:cNvSpPr>
            <a:spLocks noGrp="1" noChangeArrowheads="1"/>
          </p:cNvSpPr>
          <p:nvPr>
            <p:ph type="title"/>
          </p:nvPr>
        </p:nvSpPr>
        <p:spPr bwMode="auto">
          <a:xfrm>
            <a:off x="677863" y="609600"/>
            <a:ext cx="8596312" cy="1319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título</a:t>
            </a:r>
          </a:p>
        </p:txBody>
      </p:sp>
      <p:sp>
        <p:nvSpPr>
          <p:cNvPr id="7180" name="Rectangle 12"/>
          <p:cNvSpPr>
            <a:spLocks noGrp="1" noChangeArrowheads="1"/>
          </p:cNvSpPr>
          <p:nvPr>
            <p:ph type="body" idx="1"/>
          </p:nvPr>
        </p:nvSpPr>
        <p:spPr bwMode="auto">
          <a:xfrm>
            <a:off x="677863" y="2160588"/>
            <a:ext cx="8596312" cy="3879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destaque</a:t>
            </a:r>
          </a:p>
          <a:p>
            <a:pPr lvl="1"/>
            <a:r>
              <a:rPr lang="en-GB" smtClean="0"/>
              <a:t>Segundo nível de destaque</a:t>
            </a:r>
          </a:p>
          <a:p>
            <a:pPr lvl="2"/>
            <a:r>
              <a:rPr lang="en-GB" smtClean="0"/>
              <a:t>Terceiro nível de destaque</a:t>
            </a:r>
          </a:p>
          <a:p>
            <a:pPr lvl="3"/>
            <a:r>
              <a:rPr lang="en-GB" smtClean="0"/>
              <a:t>Quarto nível de destaque</a:t>
            </a:r>
          </a:p>
          <a:p>
            <a:pPr lvl="4"/>
            <a:r>
              <a:rPr lang="en-GB" smtClean="0"/>
              <a:t>Quinto nível de destaque</a:t>
            </a:r>
          </a:p>
          <a:p>
            <a:pPr lvl="4"/>
            <a:r>
              <a:rPr lang="en-GB" smtClean="0"/>
              <a:t>Sexto nível de destaque</a:t>
            </a:r>
          </a:p>
          <a:p>
            <a:pPr lvl="4"/>
            <a:r>
              <a:rPr lang="en-GB" smtClean="0"/>
              <a:t>Sétimo nível de destaque</a:t>
            </a:r>
          </a:p>
          <a:p>
            <a:pPr lvl="4"/>
            <a:r>
              <a:rPr lang="en-GB" smtClean="0"/>
              <a:t>Oitavo nível de destaque</a:t>
            </a:r>
          </a:p>
          <a:p>
            <a:pPr lvl="4"/>
            <a:r>
              <a:rPr lang="en-GB" smtClean="0"/>
              <a:t>Nono nível de destaque</a:t>
            </a:r>
          </a:p>
        </p:txBody>
      </p:sp>
      <p:sp>
        <p:nvSpPr>
          <p:cNvPr id="7181" name="Rectangle 13"/>
          <p:cNvSpPr>
            <a:spLocks noGrp="1" noChangeArrowheads="1"/>
          </p:cNvSpPr>
          <p:nvPr>
            <p:ph type="dt"/>
          </p:nvPr>
        </p:nvSpPr>
        <p:spPr bwMode="auto">
          <a:xfrm>
            <a:off x="7207250" y="6040438"/>
            <a:ext cx="909638"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Lst>
              <a:defRPr sz="900">
                <a:solidFill>
                  <a:srgbClr val="898989"/>
                </a:solidFill>
                <a:latin typeface="+mn-lt"/>
                <a:cs typeface="Arial Unicode MS" charset="0"/>
              </a:defRPr>
            </a:lvl1pPr>
          </a:lstStyle>
          <a:p>
            <a:r>
              <a:rPr lang="pt-PT"/>
              <a:t>29-10-13</a:t>
            </a:r>
          </a:p>
        </p:txBody>
      </p:sp>
      <p:sp>
        <p:nvSpPr>
          <p:cNvPr id="7182" name="Text Box 14"/>
          <p:cNvSpPr txBox="1">
            <a:spLocks noChangeArrowheads="1"/>
          </p:cNvSpPr>
          <p:nvPr/>
        </p:nvSpPr>
        <p:spPr bwMode="auto">
          <a:xfrm>
            <a:off x="677863" y="6040438"/>
            <a:ext cx="6299200" cy="365125"/>
          </a:xfrm>
          <a:prstGeom prst="rect">
            <a:avLst/>
          </a:prstGeom>
          <a:noFill/>
          <a:ln w="9525">
            <a:noFill/>
            <a:round/>
            <a:headEnd/>
            <a:tailEnd/>
          </a:ln>
          <a:effectLst/>
        </p:spPr>
        <p:txBody>
          <a:bodyPr wrap="none" anchor="ctr"/>
          <a:lstStyle/>
          <a:p>
            <a:endParaRPr lang="pt-PT"/>
          </a:p>
        </p:txBody>
      </p:sp>
      <p:sp>
        <p:nvSpPr>
          <p:cNvPr id="7183" name="Rectangle 15"/>
          <p:cNvSpPr>
            <a:spLocks noGrp="1" noChangeArrowheads="1"/>
          </p:cNvSpPr>
          <p:nvPr>
            <p:ph type="sldNum"/>
          </p:nvPr>
        </p:nvSpPr>
        <p:spPr bwMode="auto">
          <a:xfrm>
            <a:off x="8593138" y="6040438"/>
            <a:ext cx="681037"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defRPr sz="900">
                <a:solidFill>
                  <a:srgbClr val="90C226"/>
                </a:solidFill>
                <a:latin typeface="+mn-lt"/>
                <a:cs typeface="Arial Unicode MS" charset="0"/>
              </a:defRPr>
            </a:lvl1pPr>
          </a:lstStyle>
          <a:p>
            <a:fld id="{04C6F34E-C5A4-4445-A4DD-D551F5CFE9E1}" type="slidenum">
              <a:rPr lang="pt-PT"/>
              <a:pPr/>
              <a:t>‹nº›</a:t>
            </a:fld>
            <a:endParaRPr lang="pt-PT"/>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9pPr>
    </p:titleStyle>
    <p:bodyStyle>
      <a:lvl1pPr marL="342900" indent="-342900" algn="l" defTabSz="449263" rtl="0" eaLnBrk="0" fontAlgn="base" hangingPunct="0">
        <a:spcBef>
          <a:spcPts val="400"/>
        </a:spcBef>
        <a:spcAft>
          <a:spcPts val="600"/>
        </a:spcAft>
        <a:buClr>
          <a:srgbClr val="000000"/>
        </a:buClr>
        <a:buSzPct val="100000"/>
        <a:buFont typeface="Times New Roman" pitchFamily="16" charset="0"/>
        <a:defRPr>
          <a:solidFill>
            <a:srgbClr val="404040"/>
          </a:solidFill>
          <a:latin typeface="+mn-lt"/>
          <a:ea typeface="+mn-ea"/>
          <a:cs typeface="+mn-cs"/>
        </a:defRPr>
      </a:lvl1pPr>
      <a:lvl2pPr marL="742950" indent="-285750" algn="l" defTabSz="449263" rtl="0" eaLnBrk="0" fontAlgn="base" hangingPunct="0">
        <a:spcBef>
          <a:spcPts val="400"/>
        </a:spcBef>
        <a:spcAft>
          <a:spcPts val="600"/>
        </a:spcAft>
        <a:buClr>
          <a:srgbClr val="000000"/>
        </a:buClr>
        <a:buSzPct val="100000"/>
        <a:buFont typeface="Times New Roman" pitchFamily="16" charset="0"/>
        <a:defRPr sz="1600">
          <a:solidFill>
            <a:srgbClr val="404040"/>
          </a:solidFill>
          <a:latin typeface="+mn-lt"/>
          <a:ea typeface="+mn-ea"/>
          <a:cs typeface="+mn-cs"/>
        </a:defRPr>
      </a:lvl2pPr>
      <a:lvl3pPr marL="1143000" indent="-228600" algn="l" defTabSz="449263" rtl="0" eaLnBrk="0" fontAlgn="base" hangingPunct="0">
        <a:spcBef>
          <a:spcPts val="300"/>
        </a:spcBef>
        <a:spcAft>
          <a:spcPts val="600"/>
        </a:spcAft>
        <a:buClr>
          <a:srgbClr val="000000"/>
        </a:buClr>
        <a:buSzPct val="100000"/>
        <a:buFont typeface="Times New Roman" pitchFamily="16" charset="0"/>
        <a:defRPr sz="1400">
          <a:solidFill>
            <a:srgbClr val="404040"/>
          </a:solidFill>
          <a:latin typeface="+mn-lt"/>
          <a:ea typeface="+mn-ea"/>
          <a:cs typeface="+mn-cs"/>
        </a:defRPr>
      </a:lvl3pPr>
      <a:lvl4pPr marL="1600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4pPr>
      <a:lvl5pPr marL="20574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5pPr>
      <a:lvl6pPr marL="25146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6pPr>
      <a:lvl7pPr marL="29718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7pPr>
      <a:lvl8pPr marL="34290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8pPr>
      <a:lvl9pPr marL="3886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8193" name="AutoShape 1"/>
          <p:cNvCxnSpPr>
            <a:cxnSpLocks noChangeShapeType="1"/>
          </p:cNvCxnSpPr>
          <p:nvPr/>
        </p:nvCxnSpPr>
        <p:spPr bwMode="auto">
          <a:xfrm flipV="1">
            <a:off x="7427913" y="3681413"/>
            <a:ext cx="4765675" cy="3176587"/>
          </a:xfrm>
          <a:prstGeom prst="bentConnector3">
            <a:avLst>
              <a:gd name="adj1" fmla="val 50000"/>
            </a:avLst>
          </a:prstGeom>
          <a:noFill/>
          <a:ln w="9525">
            <a:solidFill>
              <a:srgbClr val="000000"/>
            </a:solidFill>
            <a:round/>
            <a:headEnd/>
            <a:tailEnd/>
          </a:ln>
          <a:effectLst/>
        </p:spPr>
      </p:cxnSp>
      <p:cxnSp>
        <p:nvCxnSpPr>
          <p:cNvPr id="8194" name="AutoShape 2"/>
          <p:cNvCxnSpPr>
            <a:cxnSpLocks noChangeShapeType="1"/>
          </p:cNvCxnSpPr>
          <p:nvPr/>
        </p:nvCxnSpPr>
        <p:spPr bwMode="auto">
          <a:xfrm>
            <a:off x="9374188" y="0"/>
            <a:ext cx="1220787" cy="6858000"/>
          </a:xfrm>
          <a:prstGeom prst="bentConnector3">
            <a:avLst>
              <a:gd name="adj1" fmla="val 50000"/>
            </a:avLst>
          </a:prstGeom>
          <a:noFill/>
          <a:ln w="9525">
            <a:solidFill>
              <a:srgbClr val="000000"/>
            </a:solidFill>
            <a:round/>
            <a:headEnd/>
            <a:tailEnd/>
          </a:ln>
          <a:effectLst/>
        </p:spPr>
      </p:cxnSp>
      <p:sp>
        <p:nvSpPr>
          <p:cNvPr id="8195" name="Freeform 3"/>
          <p:cNvSpPr>
            <a:spLocks noChangeArrowheads="1"/>
          </p:cNvSpPr>
          <p:nvPr/>
        </p:nvSpPr>
        <p:spPr bwMode="auto">
          <a:xfrm>
            <a:off x="9188450" y="-7938"/>
            <a:ext cx="3006725" cy="6865938"/>
          </a:xfrm>
          <a:custGeom>
            <a:avLst/>
            <a:gdLst>
              <a:gd name="T0" fmla="*/ 1503363 w 3005667"/>
              <a:gd name="T1" fmla="*/ 0 h 6866467"/>
              <a:gd name="T2" fmla="*/ 3006725 w 3005667"/>
              <a:gd name="T3" fmla="*/ 3432969 h 6866467"/>
              <a:gd name="T4" fmla="*/ 1503363 w 3005667"/>
              <a:gd name="T5" fmla="*/ 6865938 h 6866467"/>
              <a:gd name="T6" fmla="*/ 0 w 3005667"/>
              <a:gd name="T7" fmla="*/ 3432969 h 6866467"/>
              <a:gd name="T8" fmla="*/ 2024247 w 3005667"/>
              <a:gd name="T9" fmla="*/ 8466 h 6866467"/>
              <a:gd name="T10" fmla="*/ 0 w 3005667"/>
              <a:gd name="T11" fmla="*/ 6865938 h 6866467"/>
              <a:gd name="T12" fmla="*/ 2998256 w 3005667"/>
              <a:gd name="T13" fmla="*/ 6857475 h 6866467"/>
              <a:gd name="T14" fmla="*/ 3006725 w 3005667"/>
              <a:gd name="T15" fmla="*/ 0 h 6866467"/>
              <a:gd name="T16" fmla="*/ 2024247 w 3005667"/>
              <a:gd name="T17" fmla="*/ 8466 h 6866467"/>
              <a:gd name="T18" fmla="*/ 0 w 3005667"/>
              <a:gd name="T19" fmla="*/ 0 h 6866467"/>
              <a:gd name="T20" fmla="*/ 3005667 w 30056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05667" h="6866467">
                <a:moveTo>
                  <a:pt x="2023534" y="8467"/>
                </a:moveTo>
                <a:lnTo>
                  <a:pt x="0" y="6866466"/>
                </a:lnTo>
                <a:lnTo>
                  <a:pt x="2997201" y="6858002"/>
                </a:lnTo>
                <a:cubicBezTo>
                  <a:pt x="3000023" y="4572002"/>
                  <a:pt x="3002845" y="2286001"/>
                  <a:pt x="3005667" y="0"/>
                </a:cubicBezTo>
                <a:lnTo>
                  <a:pt x="2023534" y="8467"/>
                </a:lnTo>
                <a:close/>
              </a:path>
            </a:pathLst>
          </a:custGeom>
          <a:solidFill>
            <a:srgbClr val="90C226">
              <a:alpha val="29999"/>
            </a:srgbClr>
          </a:solidFill>
          <a:ln w="9525">
            <a:noFill/>
            <a:round/>
            <a:headEnd/>
            <a:tailEnd/>
          </a:ln>
          <a:effectLst/>
        </p:spPr>
        <p:txBody>
          <a:bodyPr wrap="none" anchor="ctr"/>
          <a:lstStyle/>
          <a:p>
            <a:endParaRPr lang="pt-PT"/>
          </a:p>
        </p:txBody>
      </p:sp>
      <p:sp>
        <p:nvSpPr>
          <p:cNvPr id="8196" name="Freeform 4"/>
          <p:cNvSpPr>
            <a:spLocks noChangeArrowheads="1"/>
          </p:cNvSpPr>
          <p:nvPr/>
        </p:nvSpPr>
        <p:spPr bwMode="auto">
          <a:xfrm>
            <a:off x="9604375" y="-7938"/>
            <a:ext cx="2590800" cy="6865938"/>
          </a:xfrm>
          <a:custGeom>
            <a:avLst/>
            <a:gdLst>
              <a:gd name="T0" fmla="*/ 1295400 w 2590800"/>
              <a:gd name="T1" fmla="*/ 0 h 6866467"/>
              <a:gd name="T2" fmla="*/ 2590800 w 2590800"/>
              <a:gd name="T3" fmla="*/ 3432969 h 6866467"/>
              <a:gd name="T4" fmla="*/ 1295400 w 2590800"/>
              <a:gd name="T5" fmla="*/ 6865938 h 6866467"/>
              <a:gd name="T6" fmla="*/ 0 w 2590800"/>
              <a:gd name="T7" fmla="*/ 3432969 h 6866467"/>
              <a:gd name="T8" fmla="*/ 0 w 2590800"/>
              <a:gd name="T9" fmla="*/ 0 h 6866467"/>
              <a:gd name="T10" fmla="*/ 1202267 w 2590800"/>
              <a:gd name="T11" fmla="*/ 6865938 h 6866467"/>
              <a:gd name="T12" fmla="*/ 2590800 w 2590800"/>
              <a:gd name="T13" fmla="*/ 6865938 h 6866467"/>
              <a:gd name="T14" fmla="*/ 2582332 w 2590800"/>
              <a:gd name="T15" fmla="*/ 0 h 6866467"/>
              <a:gd name="T16" fmla="*/ 0 w 2590800"/>
              <a:gd name="T17" fmla="*/ 0 h 6866467"/>
              <a:gd name="T18" fmla="*/ 0 w 2590800"/>
              <a:gd name="T19" fmla="*/ 0 h 6866467"/>
              <a:gd name="T20" fmla="*/ 2590800 w 2590800"/>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590800" h="6866467">
                <a:moveTo>
                  <a:pt x="0" y="0"/>
                </a:moveTo>
                <a:lnTo>
                  <a:pt x="1202267" y="6866466"/>
                </a:lnTo>
                <a:lnTo>
                  <a:pt x="2590801" y="6866466"/>
                </a:lnTo>
                <a:cubicBezTo>
                  <a:pt x="2587979" y="4577646"/>
                  <a:pt x="2585155" y="2288823"/>
                  <a:pt x="2582333" y="0"/>
                </a:cubicBezTo>
                <a:lnTo>
                  <a:pt x="0" y="0"/>
                </a:lnTo>
                <a:close/>
              </a:path>
            </a:pathLst>
          </a:custGeom>
          <a:solidFill>
            <a:srgbClr val="90C226">
              <a:alpha val="20000"/>
            </a:srgbClr>
          </a:solidFill>
          <a:ln w="9525">
            <a:noFill/>
            <a:round/>
            <a:headEnd/>
            <a:tailEnd/>
          </a:ln>
          <a:effectLst/>
        </p:spPr>
        <p:txBody>
          <a:bodyPr wrap="none" anchor="ctr"/>
          <a:lstStyle/>
          <a:p>
            <a:endParaRPr lang="pt-PT"/>
          </a:p>
        </p:txBody>
      </p:sp>
      <p:sp>
        <p:nvSpPr>
          <p:cNvPr id="8197" name="Freeform 5"/>
          <p:cNvSpPr>
            <a:spLocks noChangeArrowheads="1"/>
          </p:cNvSpPr>
          <p:nvPr/>
        </p:nvSpPr>
        <p:spPr bwMode="auto">
          <a:xfrm>
            <a:off x="8934450" y="3048000"/>
            <a:ext cx="3260725" cy="3810000"/>
          </a:xfrm>
          <a:custGeom>
            <a:avLst/>
            <a:gdLst>
              <a:gd name="T0" fmla="*/ 1630363 w 3259667"/>
              <a:gd name="T1" fmla="*/ 0 h 3810000"/>
              <a:gd name="T2" fmla="*/ 3260725 w 3259667"/>
              <a:gd name="T3" fmla="*/ 1905000 h 3810000"/>
              <a:gd name="T4" fmla="*/ 1630363 w 3259667"/>
              <a:gd name="T5" fmla="*/ 3810000 h 3810000"/>
              <a:gd name="T6" fmla="*/ 0 w 3259667"/>
              <a:gd name="T7" fmla="*/ 1905000 h 3810000"/>
              <a:gd name="T8" fmla="*/ 0 w 3259667"/>
              <a:gd name="T9" fmla="*/ 3810000 h 3810000"/>
              <a:gd name="T10" fmla="*/ 3252256 w 3259667"/>
              <a:gd name="T11" fmla="*/ 0 h 3810000"/>
              <a:gd name="T12" fmla="*/ 3260725 w 3259667"/>
              <a:gd name="T13" fmla="*/ 3810000 h 3810000"/>
              <a:gd name="T14" fmla="*/ 0 w 3259667"/>
              <a:gd name="T15" fmla="*/ 3810000 h 3810000"/>
              <a:gd name="T16" fmla="*/ 0 w 3259667"/>
              <a:gd name="T17" fmla="*/ 0 h 3810000"/>
              <a:gd name="T18" fmla="*/ 3259667 w 3259667"/>
              <a:gd name="T19" fmla="*/ 3810000 h 381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3259667" h="3810000">
                <a:moveTo>
                  <a:pt x="0" y="3810001"/>
                </a:moveTo>
                <a:lnTo>
                  <a:pt x="3251201" y="0"/>
                </a:lnTo>
                <a:cubicBezTo>
                  <a:pt x="3254023" y="1270000"/>
                  <a:pt x="3256845" y="2540001"/>
                  <a:pt x="3259667" y="3810001"/>
                </a:cubicBezTo>
                <a:lnTo>
                  <a:pt x="0" y="3810001"/>
                </a:lnTo>
                <a:close/>
              </a:path>
            </a:pathLst>
          </a:custGeom>
          <a:solidFill>
            <a:srgbClr val="54A021">
              <a:alpha val="71999"/>
            </a:srgbClr>
          </a:solidFill>
          <a:ln w="9525">
            <a:noFill/>
            <a:round/>
            <a:headEnd/>
            <a:tailEnd/>
          </a:ln>
          <a:effectLst/>
        </p:spPr>
        <p:txBody>
          <a:bodyPr wrap="none" anchor="ctr"/>
          <a:lstStyle/>
          <a:p>
            <a:endParaRPr lang="pt-PT"/>
          </a:p>
        </p:txBody>
      </p:sp>
      <p:sp>
        <p:nvSpPr>
          <p:cNvPr id="8198" name="Freeform 6"/>
          <p:cNvSpPr>
            <a:spLocks noChangeArrowheads="1"/>
          </p:cNvSpPr>
          <p:nvPr/>
        </p:nvSpPr>
        <p:spPr bwMode="auto">
          <a:xfrm>
            <a:off x="9340850" y="-7938"/>
            <a:ext cx="2854325" cy="6865938"/>
          </a:xfrm>
          <a:custGeom>
            <a:avLst/>
            <a:gdLst>
              <a:gd name="T0" fmla="*/ 1427163 w 2853267"/>
              <a:gd name="T1" fmla="*/ 0 h 6866467"/>
              <a:gd name="T2" fmla="*/ 2854325 w 2853267"/>
              <a:gd name="T3" fmla="*/ 3432969 h 6866467"/>
              <a:gd name="T4" fmla="*/ 1427163 w 2853267"/>
              <a:gd name="T5" fmla="*/ 6865938 h 6866467"/>
              <a:gd name="T6" fmla="*/ 0 w 2853267"/>
              <a:gd name="T7" fmla="*/ 3432969 h 6866467"/>
              <a:gd name="T8" fmla="*/ 0 w 2853267"/>
              <a:gd name="T9" fmla="*/ 0 h 6866467"/>
              <a:gd name="T10" fmla="*/ 2473184 w 2853267"/>
              <a:gd name="T11" fmla="*/ 6865938 h 6866467"/>
              <a:gd name="T12" fmla="*/ 2854325 w 2853267"/>
              <a:gd name="T13" fmla="*/ 6857475 h 6866467"/>
              <a:gd name="T14" fmla="*/ 2854325 w 2853267"/>
              <a:gd name="T15" fmla="*/ 0 h 6866467"/>
              <a:gd name="T16" fmla="*/ 0 w 2853267"/>
              <a:gd name="T17" fmla="*/ 0 h 6866467"/>
              <a:gd name="T18" fmla="*/ 0 w 2853267"/>
              <a:gd name="T19" fmla="*/ 0 h 6866467"/>
              <a:gd name="T20" fmla="*/ 2853267 w 28532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853267" h="6866467">
                <a:moveTo>
                  <a:pt x="0" y="0"/>
                </a:moveTo>
                <a:lnTo>
                  <a:pt x="2472267" y="6866466"/>
                </a:lnTo>
                <a:lnTo>
                  <a:pt x="2853267" y="6858002"/>
                </a:lnTo>
                <a:lnTo>
                  <a:pt x="2853267" y="0"/>
                </a:lnTo>
                <a:lnTo>
                  <a:pt x="0" y="0"/>
                </a:lnTo>
                <a:close/>
              </a:path>
            </a:pathLst>
          </a:custGeom>
          <a:solidFill>
            <a:srgbClr val="3F7819">
              <a:alpha val="70000"/>
            </a:srgbClr>
          </a:solidFill>
          <a:ln w="9525">
            <a:noFill/>
            <a:round/>
            <a:headEnd/>
            <a:tailEnd/>
          </a:ln>
          <a:effectLst/>
        </p:spPr>
        <p:txBody>
          <a:bodyPr wrap="none" anchor="ctr"/>
          <a:lstStyle/>
          <a:p>
            <a:endParaRPr lang="pt-PT"/>
          </a:p>
        </p:txBody>
      </p:sp>
      <p:sp>
        <p:nvSpPr>
          <p:cNvPr id="8199" name="Freeform 7"/>
          <p:cNvSpPr>
            <a:spLocks noChangeArrowheads="1"/>
          </p:cNvSpPr>
          <p:nvPr/>
        </p:nvSpPr>
        <p:spPr bwMode="auto">
          <a:xfrm>
            <a:off x="10907713" y="-7938"/>
            <a:ext cx="1287462" cy="6865938"/>
          </a:xfrm>
          <a:custGeom>
            <a:avLst/>
            <a:gdLst>
              <a:gd name="T0" fmla="*/ 643731 w 1286933"/>
              <a:gd name="T1" fmla="*/ 0 h 6866467"/>
              <a:gd name="T2" fmla="*/ 1287462 w 1286933"/>
              <a:gd name="T3" fmla="*/ 3432969 h 6866467"/>
              <a:gd name="T4" fmla="*/ 643731 w 1286933"/>
              <a:gd name="T5" fmla="*/ 6865938 h 6866467"/>
              <a:gd name="T6" fmla="*/ 0 w 1286933"/>
              <a:gd name="T7" fmla="*/ 3432969 h 6866467"/>
              <a:gd name="T8" fmla="*/ 1016417 w 1286933"/>
              <a:gd name="T9" fmla="*/ 0 h 6866467"/>
              <a:gd name="T10" fmla="*/ 0 w 1286933"/>
              <a:gd name="T11" fmla="*/ 6865938 h 6866467"/>
              <a:gd name="T12" fmla="*/ 1287462 w 1286933"/>
              <a:gd name="T13" fmla="*/ 6865938 h 6866467"/>
              <a:gd name="T14" fmla="*/ 1278992 w 1286933"/>
              <a:gd name="T15" fmla="*/ 0 h 6866467"/>
              <a:gd name="T16" fmla="*/ 1016417 w 1286933"/>
              <a:gd name="T17" fmla="*/ 0 h 6866467"/>
              <a:gd name="T18" fmla="*/ 0 w 1286933"/>
              <a:gd name="T19" fmla="*/ 0 h 6866467"/>
              <a:gd name="T20" fmla="*/ 1286933 w 1286933"/>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86933" h="6866467">
                <a:moveTo>
                  <a:pt x="1016000" y="0"/>
                </a:moveTo>
                <a:lnTo>
                  <a:pt x="0" y="6866466"/>
                </a:lnTo>
                <a:lnTo>
                  <a:pt x="1286933" y="6866466"/>
                </a:lnTo>
                <a:cubicBezTo>
                  <a:pt x="1284111" y="4577646"/>
                  <a:pt x="1281288" y="2288823"/>
                  <a:pt x="1278466" y="0"/>
                </a:cubicBezTo>
                <a:lnTo>
                  <a:pt x="1016000" y="0"/>
                </a:lnTo>
                <a:close/>
              </a:path>
            </a:pathLst>
          </a:custGeom>
          <a:solidFill>
            <a:srgbClr val="C0E474">
              <a:alpha val="70000"/>
            </a:srgbClr>
          </a:solidFill>
          <a:ln w="9525">
            <a:noFill/>
            <a:round/>
            <a:headEnd/>
            <a:tailEnd/>
          </a:ln>
          <a:effectLst/>
        </p:spPr>
        <p:txBody>
          <a:bodyPr wrap="none" anchor="ctr"/>
          <a:lstStyle/>
          <a:p>
            <a:endParaRPr lang="pt-PT"/>
          </a:p>
        </p:txBody>
      </p:sp>
      <p:sp>
        <p:nvSpPr>
          <p:cNvPr id="8200" name="Freeform 8"/>
          <p:cNvSpPr>
            <a:spLocks noChangeArrowheads="1"/>
          </p:cNvSpPr>
          <p:nvPr/>
        </p:nvSpPr>
        <p:spPr bwMode="auto">
          <a:xfrm>
            <a:off x="10941050" y="-7938"/>
            <a:ext cx="1271588" cy="6865938"/>
          </a:xfrm>
          <a:custGeom>
            <a:avLst/>
            <a:gdLst>
              <a:gd name="T0" fmla="*/ 635794 w 1270244"/>
              <a:gd name="T1" fmla="*/ 0 h 6866467"/>
              <a:gd name="T2" fmla="*/ 1271588 w 1270244"/>
              <a:gd name="T3" fmla="*/ 3432969 h 6866467"/>
              <a:gd name="T4" fmla="*/ 635794 w 1270244"/>
              <a:gd name="T5" fmla="*/ 6865938 h 6866467"/>
              <a:gd name="T6" fmla="*/ 0 w 1270244"/>
              <a:gd name="T7" fmla="*/ 3432969 h 6866467"/>
              <a:gd name="T8" fmla="*/ 0 w 1270244"/>
              <a:gd name="T9" fmla="*/ 0 h 6866467"/>
              <a:gd name="T10" fmla="*/ 1118783 w 1270244"/>
              <a:gd name="T11" fmla="*/ 6865938 h 6866467"/>
              <a:gd name="T12" fmla="*/ 1271344 w 1270244"/>
              <a:gd name="T13" fmla="*/ 6865938 h 6866467"/>
              <a:gd name="T14" fmla="*/ 1254393 w 1270244"/>
              <a:gd name="T15" fmla="*/ 0 h 6866467"/>
              <a:gd name="T16" fmla="*/ 0 w 1270244"/>
              <a:gd name="T17" fmla="*/ 0 h 6866467"/>
              <a:gd name="T18" fmla="*/ 0 w 1270244"/>
              <a:gd name="T19" fmla="*/ 0 h 6866467"/>
              <a:gd name="T20" fmla="*/ 1270244 w 1270244"/>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70244" h="6866467">
                <a:moveTo>
                  <a:pt x="0" y="0"/>
                </a:moveTo>
                <a:lnTo>
                  <a:pt x="1117600" y="6866466"/>
                </a:lnTo>
                <a:lnTo>
                  <a:pt x="1270000" y="6866466"/>
                </a:lnTo>
                <a:cubicBezTo>
                  <a:pt x="1272822" y="4574822"/>
                  <a:pt x="1250245" y="2291645"/>
                  <a:pt x="1253067" y="0"/>
                </a:cubicBezTo>
                <a:lnTo>
                  <a:pt x="0" y="0"/>
                </a:lnTo>
                <a:close/>
              </a:path>
            </a:pathLst>
          </a:custGeom>
          <a:solidFill>
            <a:srgbClr val="90C226">
              <a:alpha val="64999"/>
            </a:srgbClr>
          </a:solidFill>
          <a:ln w="9525">
            <a:noFill/>
            <a:round/>
            <a:headEnd/>
            <a:tailEnd/>
          </a:ln>
          <a:effectLst/>
        </p:spPr>
        <p:txBody>
          <a:bodyPr wrap="none" anchor="ctr"/>
          <a:lstStyle/>
          <a:p>
            <a:endParaRPr lang="pt-PT"/>
          </a:p>
        </p:txBody>
      </p:sp>
      <p:sp>
        <p:nvSpPr>
          <p:cNvPr id="8201" name="Freeform 9"/>
          <p:cNvSpPr>
            <a:spLocks noChangeArrowheads="1"/>
          </p:cNvSpPr>
          <p:nvPr/>
        </p:nvSpPr>
        <p:spPr bwMode="auto">
          <a:xfrm>
            <a:off x="10374313" y="3589338"/>
            <a:ext cx="1820862" cy="3268662"/>
          </a:xfrm>
          <a:custGeom>
            <a:avLst/>
            <a:gdLst>
              <a:gd name="T0" fmla="*/ 910431 w 1820333"/>
              <a:gd name="T1" fmla="*/ 0 h 3268133"/>
              <a:gd name="T2" fmla="*/ 1820862 w 1820333"/>
              <a:gd name="T3" fmla="*/ 1634331 h 3268133"/>
              <a:gd name="T4" fmla="*/ 910431 w 1820333"/>
              <a:gd name="T5" fmla="*/ 3268662 h 3268133"/>
              <a:gd name="T6" fmla="*/ 0 w 1820333"/>
              <a:gd name="T7" fmla="*/ 1634331 h 3268133"/>
              <a:gd name="T8" fmla="*/ 0 w 1820333"/>
              <a:gd name="T9" fmla="*/ 3268662 h 3268133"/>
              <a:gd name="T10" fmla="*/ 1812393 w 1820333"/>
              <a:gd name="T11" fmla="*/ 0 h 3268133"/>
              <a:gd name="T12" fmla="*/ 1820862 w 1820333"/>
              <a:gd name="T13" fmla="*/ 3260195 h 3268133"/>
              <a:gd name="T14" fmla="*/ 0 w 1820333"/>
              <a:gd name="T15" fmla="*/ 3268662 h 3268133"/>
              <a:gd name="T16" fmla="*/ 0 w 1820333"/>
              <a:gd name="T17" fmla="*/ 0 h 3268133"/>
              <a:gd name="T18" fmla="*/ 1820333 w 1820333"/>
              <a:gd name="T19" fmla="*/ 3268133 h 3268133"/>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820333" h="3268133">
                <a:moveTo>
                  <a:pt x="0" y="3268133"/>
                </a:moveTo>
                <a:lnTo>
                  <a:pt x="1811866" y="0"/>
                </a:lnTo>
                <a:cubicBezTo>
                  <a:pt x="1814688" y="1086555"/>
                  <a:pt x="1817511" y="2173111"/>
                  <a:pt x="1820333" y="3259667"/>
                </a:cubicBezTo>
                <a:lnTo>
                  <a:pt x="0" y="3268133"/>
                </a:lnTo>
                <a:close/>
              </a:path>
            </a:pathLst>
          </a:custGeom>
          <a:solidFill>
            <a:srgbClr val="90C226">
              <a:alpha val="79999"/>
            </a:srgbClr>
          </a:solidFill>
          <a:ln w="9525">
            <a:noFill/>
            <a:round/>
            <a:headEnd/>
            <a:tailEnd/>
          </a:ln>
          <a:effectLst/>
        </p:spPr>
        <p:txBody>
          <a:bodyPr wrap="none" anchor="ctr"/>
          <a:lstStyle/>
          <a:p>
            <a:endParaRPr lang="pt-PT"/>
          </a:p>
        </p:txBody>
      </p:sp>
      <p:sp>
        <p:nvSpPr>
          <p:cNvPr id="8202" name="Freeform 10"/>
          <p:cNvSpPr>
            <a:spLocks noChangeArrowheads="1"/>
          </p:cNvSpPr>
          <p:nvPr/>
        </p:nvSpPr>
        <p:spPr bwMode="auto">
          <a:xfrm>
            <a:off x="-7938" y="4013200"/>
            <a:ext cx="457201" cy="2852738"/>
          </a:xfrm>
          <a:custGeom>
            <a:avLst/>
            <a:gdLst>
              <a:gd name="T0" fmla="*/ 228601 w 457200"/>
              <a:gd name="T1" fmla="*/ 0 h 2853267"/>
              <a:gd name="T2" fmla="*/ 457201 w 457200"/>
              <a:gd name="T3" fmla="*/ 1426369 h 2853267"/>
              <a:gd name="T4" fmla="*/ 228601 w 457200"/>
              <a:gd name="T5" fmla="*/ 2852738 h 2853267"/>
              <a:gd name="T6" fmla="*/ 0 w 457200"/>
              <a:gd name="T7" fmla="*/ 1426369 h 2853267"/>
              <a:gd name="T8" fmla="*/ 0 w 457200"/>
              <a:gd name="T9" fmla="*/ 0 h 2853267"/>
              <a:gd name="T10" fmla="*/ 457201 w 457200"/>
              <a:gd name="T11" fmla="*/ 2852738 h 2853267"/>
              <a:gd name="T12" fmla="*/ 0 w 457200"/>
              <a:gd name="T13" fmla="*/ 2844274 h 2853267"/>
              <a:gd name="T14" fmla="*/ 0 w 457200"/>
              <a:gd name="T15" fmla="*/ 0 h 2853267"/>
              <a:gd name="T16" fmla="*/ 0 w 457200"/>
              <a:gd name="T17" fmla="*/ 0 h 2853267"/>
              <a:gd name="T18" fmla="*/ 457200 w 457200"/>
              <a:gd name="T19" fmla="*/ 2853267 h 2853267"/>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57200" h="2853267">
                <a:moveTo>
                  <a:pt x="0" y="0"/>
                </a:moveTo>
                <a:lnTo>
                  <a:pt x="457200" y="2853267"/>
                </a:lnTo>
                <a:lnTo>
                  <a:pt x="0" y="2844801"/>
                </a:lnTo>
                <a:cubicBezTo>
                  <a:pt x="2822" y="1905000"/>
                  <a:pt x="5645" y="965200"/>
                  <a:pt x="0" y="0"/>
                </a:cubicBezTo>
                <a:close/>
              </a:path>
            </a:pathLst>
          </a:custGeom>
          <a:solidFill>
            <a:srgbClr val="90C226">
              <a:alpha val="84999"/>
            </a:srgbClr>
          </a:solidFill>
          <a:ln w="9525">
            <a:noFill/>
            <a:round/>
            <a:headEnd/>
            <a:tailEnd/>
          </a:ln>
          <a:effectLst/>
        </p:spPr>
        <p:txBody>
          <a:bodyPr wrap="none" anchor="ctr"/>
          <a:lstStyle/>
          <a:p>
            <a:endParaRPr lang="pt-PT"/>
          </a:p>
        </p:txBody>
      </p:sp>
      <p:sp>
        <p:nvSpPr>
          <p:cNvPr id="8203" name="Rectangle 11"/>
          <p:cNvSpPr>
            <a:spLocks noGrp="1" noChangeArrowheads="1"/>
          </p:cNvSpPr>
          <p:nvPr>
            <p:ph type="title"/>
          </p:nvPr>
        </p:nvSpPr>
        <p:spPr bwMode="auto">
          <a:xfrm>
            <a:off x="677863" y="609600"/>
            <a:ext cx="8596312" cy="1319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título</a:t>
            </a:r>
          </a:p>
        </p:txBody>
      </p:sp>
      <p:sp>
        <p:nvSpPr>
          <p:cNvPr id="8204" name="Rectangle 12"/>
          <p:cNvSpPr>
            <a:spLocks noGrp="1" noChangeArrowheads="1"/>
          </p:cNvSpPr>
          <p:nvPr>
            <p:ph type="body" idx="1"/>
          </p:nvPr>
        </p:nvSpPr>
        <p:spPr bwMode="auto">
          <a:xfrm>
            <a:off x="677863" y="2160588"/>
            <a:ext cx="8596312" cy="3879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destaque</a:t>
            </a:r>
          </a:p>
          <a:p>
            <a:pPr lvl="1"/>
            <a:r>
              <a:rPr lang="en-GB" smtClean="0"/>
              <a:t>Segundo nível de destaque</a:t>
            </a:r>
          </a:p>
          <a:p>
            <a:pPr lvl="2"/>
            <a:r>
              <a:rPr lang="en-GB" smtClean="0"/>
              <a:t>Terceiro nível de destaque</a:t>
            </a:r>
          </a:p>
          <a:p>
            <a:pPr lvl="3"/>
            <a:r>
              <a:rPr lang="en-GB" smtClean="0"/>
              <a:t>Quarto nível de destaque</a:t>
            </a:r>
          </a:p>
          <a:p>
            <a:pPr lvl="4"/>
            <a:r>
              <a:rPr lang="en-GB" smtClean="0"/>
              <a:t>Quinto nível de destaque</a:t>
            </a:r>
          </a:p>
          <a:p>
            <a:pPr lvl="4"/>
            <a:r>
              <a:rPr lang="en-GB" smtClean="0"/>
              <a:t>Sexto nível de destaque</a:t>
            </a:r>
          </a:p>
          <a:p>
            <a:pPr lvl="4"/>
            <a:r>
              <a:rPr lang="en-GB" smtClean="0"/>
              <a:t>Sétimo nível de destaque</a:t>
            </a:r>
          </a:p>
          <a:p>
            <a:pPr lvl="4"/>
            <a:r>
              <a:rPr lang="en-GB" smtClean="0"/>
              <a:t>Oitavo nível de destaque</a:t>
            </a:r>
          </a:p>
          <a:p>
            <a:pPr lvl="4"/>
            <a:r>
              <a:rPr lang="en-GB" smtClean="0"/>
              <a:t>Nono nível de destaque</a:t>
            </a:r>
          </a:p>
        </p:txBody>
      </p:sp>
      <p:sp>
        <p:nvSpPr>
          <p:cNvPr id="8205" name="Rectangle 13"/>
          <p:cNvSpPr>
            <a:spLocks noGrp="1" noChangeArrowheads="1"/>
          </p:cNvSpPr>
          <p:nvPr>
            <p:ph type="dt"/>
          </p:nvPr>
        </p:nvSpPr>
        <p:spPr bwMode="auto">
          <a:xfrm>
            <a:off x="7207250" y="6040438"/>
            <a:ext cx="909638"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Lst>
              <a:defRPr sz="900">
                <a:solidFill>
                  <a:srgbClr val="898989"/>
                </a:solidFill>
                <a:latin typeface="+mn-lt"/>
                <a:cs typeface="Arial Unicode MS" charset="0"/>
              </a:defRPr>
            </a:lvl1pPr>
          </a:lstStyle>
          <a:p>
            <a:r>
              <a:rPr lang="pt-PT"/>
              <a:t>29-10-13</a:t>
            </a:r>
          </a:p>
        </p:txBody>
      </p:sp>
      <p:sp>
        <p:nvSpPr>
          <p:cNvPr id="8206" name="Text Box 14"/>
          <p:cNvSpPr txBox="1">
            <a:spLocks noChangeArrowheads="1"/>
          </p:cNvSpPr>
          <p:nvPr/>
        </p:nvSpPr>
        <p:spPr bwMode="auto">
          <a:xfrm>
            <a:off x="677863" y="6040438"/>
            <a:ext cx="6299200" cy="365125"/>
          </a:xfrm>
          <a:prstGeom prst="rect">
            <a:avLst/>
          </a:prstGeom>
          <a:noFill/>
          <a:ln w="9525">
            <a:noFill/>
            <a:round/>
            <a:headEnd/>
            <a:tailEnd/>
          </a:ln>
          <a:effectLst/>
        </p:spPr>
        <p:txBody>
          <a:bodyPr wrap="none" anchor="ctr"/>
          <a:lstStyle/>
          <a:p>
            <a:endParaRPr lang="pt-PT"/>
          </a:p>
        </p:txBody>
      </p:sp>
      <p:sp>
        <p:nvSpPr>
          <p:cNvPr id="8207" name="Rectangle 15"/>
          <p:cNvSpPr>
            <a:spLocks noGrp="1" noChangeArrowheads="1"/>
          </p:cNvSpPr>
          <p:nvPr>
            <p:ph type="sldNum"/>
          </p:nvPr>
        </p:nvSpPr>
        <p:spPr bwMode="auto">
          <a:xfrm>
            <a:off x="8593138" y="6040438"/>
            <a:ext cx="681037"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defRPr sz="900">
                <a:solidFill>
                  <a:srgbClr val="90C226"/>
                </a:solidFill>
                <a:latin typeface="+mn-lt"/>
                <a:cs typeface="Arial Unicode MS" charset="0"/>
              </a:defRPr>
            </a:lvl1pPr>
          </a:lstStyle>
          <a:p>
            <a:fld id="{5B7A64D2-4BA5-4BF2-87E2-415E43BBA7A1}" type="slidenum">
              <a:rPr lang="pt-PT"/>
              <a:pPr/>
              <a:t>‹nº›</a:t>
            </a:fld>
            <a:endParaRPr lang="pt-PT"/>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9pPr>
    </p:titleStyle>
    <p:bodyStyle>
      <a:lvl1pPr marL="342900" indent="-342900" algn="l" defTabSz="449263" rtl="0" eaLnBrk="0" fontAlgn="base" hangingPunct="0">
        <a:spcBef>
          <a:spcPts val="400"/>
        </a:spcBef>
        <a:spcAft>
          <a:spcPts val="600"/>
        </a:spcAft>
        <a:buClr>
          <a:srgbClr val="000000"/>
        </a:buClr>
        <a:buSzPct val="100000"/>
        <a:buFont typeface="Times New Roman" pitchFamily="16" charset="0"/>
        <a:defRPr>
          <a:solidFill>
            <a:srgbClr val="404040"/>
          </a:solidFill>
          <a:latin typeface="+mn-lt"/>
          <a:ea typeface="+mn-ea"/>
          <a:cs typeface="+mn-cs"/>
        </a:defRPr>
      </a:lvl1pPr>
      <a:lvl2pPr marL="742950" indent="-285750" algn="l" defTabSz="449263" rtl="0" eaLnBrk="0" fontAlgn="base" hangingPunct="0">
        <a:spcBef>
          <a:spcPts val="400"/>
        </a:spcBef>
        <a:spcAft>
          <a:spcPts val="600"/>
        </a:spcAft>
        <a:buClr>
          <a:srgbClr val="000000"/>
        </a:buClr>
        <a:buSzPct val="100000"/>
        <a:buFont typeface="Times New Roman" pitchFamily="16" charset="0"/>
        <a:defRPr sz="1600">
          <a:solidFill>
            <a:srgbClr val="404040"/>
          </a:solidFill>
          <a:latin typeface="+mn-lt"/>
          <a:ea typeface="+mn-ea"/>
          <a:cs typeface="+mn-cs"/>
        </a:defRPr>
      </a:lvl2pPr>
      <a:lvl3pPr marL="1143000" indent="-228600" algn="l" defTabSz="449263" rtl="0" eaLnBrk="0" fontAlgn="base" hangingPunct="0">
        <a:spcBef>
          <a:spcPts val="300"/>
        </a:spcBef>
        <a:spcAft>
          <a:spcPts val="600"/>
        </a:spcAft>
        <a:buClr>
          <a:srgbClr val="000000"/>
        </a:buClr>
        <a:buSzPct val="100000"/>
        <a:buFont typeface="Times New Roman" pitchFamily="16" charset="0"/>
        <a:defRPr sz="1400">
          <a:solidFill>
            <a:srgbClr val="404040"/>
          </a:solidFill>
          <a:latin typeface="+mn-lt"/>
          <a:ea typeface="+mn-ea"/>
          <a:cs typeface="+mn-cs"/>
        </a:defRPr>
      </a:lvl3pPr>
      <a:lvl4pPr marL="1600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4pPr>
      <a:lvl5pPr marL="20574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5pPr>
      <a:lvl6pPr marL="25146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6pPr>
      <a:lvl7pPr marL="29718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7pPr>
      <a:lvl8pPr marL="34290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8pPr>
      <a:lvl9pPr marL="3886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9217" name="AutoShape 1"/>
          <p:cNvCxnSpPr>
            <a:cxnSpLocks noChangeShapeType="1"/>
          </p:cNvCxnSpPr>
          <p:nvPr/>
        </p:nvCxnSpPr>
        <p:spPr bwMode="auto">
          <a:xfrm flipV="1">
            <a:off x="7427913" y="3681413"/>
            <a:ext cx="4765675" cy="3176587"/>
          </a:xfrm>
          <a:prstGeom prst="bentConnector3">
            <a:avLst>
              <a:gd name="adj1" fmla="val 50000"/>
            </a:avLst>
          </a:prstGeom>
          <a:noFill/>
          <a:ln w="9525">
            <a:solidFill>
              <a:srgbClr val="000000"/>
            </a:solidFill>
            <a:round/>
            <a:headEnd/>
            <a:tailEnd/>
          </a:ln>
          <a:effectLst/>
        </p:spPr>
      </p:cxnSp>
      <p:cxnSp>
        <p:nvCxnSpPr>
          <p:cNvPr id="9218" name="AutoShape 2"/>
          <p:cNvCxnSpPr>
            <a:cxnSpLocks noChangeShapeType="1"/>
          </p:cNvCxnSpPr>
          <p:nvPr/>
        </p:nvCxnSpPr>
        <p:spPr bwMode="auto">
          <a:xfrm>
            <a:off x="9374188" y="0"/>
            <a:ext cx="1220787" cy="6858000"/>
          </a:xfrm>
          <a:prstGeom prst="bentConnector3">
            <a:avLst>
              <a:gd name="adj1" fmla="val 50000"/>
            </a:avLst>
          </a:prstGeom>
          <a:noFill/>
          <a:ln w="9525">
            <a:solidFill>
              <a:srgbClr val="000000"/>
            </a:solidFill>
            <a:round/>
            <a:headEnd/>
            <a:tailEnd/>
          </a:ln>
          <a:effectLst/>
        </p:spPr>
      </p:cxnSp>
      <p:sp>
        <p:nvSpPr>
          <p:cNvPr id="9219" name="Freeform 3"/>
          <p:cNvSpPr>
            <a:spLocks noChangeArrowheads="1"/>
          </p:cNvSpPr>
          <p:nvPr/>
        </p:nvSpPr>
        <p:spPr bwMode="auto">
          <a:xfrm>
            <a:off x="9188450" y="-7938"/>
            <a:ext cx="3006725" cy="6865938"/>
          </a:xfrm>
          <a:custGeom>
            <a:avLst/>
            <a:gdLst>
              <a:gd name="T0" fmla="*/ 1503363 w 3005667"/>
              <a:gd name="T1" fmla="*/ 0 h 6866467"/>
              <a:gd name="T2" fmla="*/ 3006725 w 3005667"/>
              <a:gd name="T3" fmla="*/ 3432969 h 6866467"/>
              <a:gd name="T4" fmla="*/ 1503363 w 3005667"/>
              <a:gd name="T5" fmla="*/ 6865938 h 6866467"/>
              <a:gd name="T6" fmla="*/ 0 w 3005667"/>
              <a:gd name="T7" fmla="*/ 3432969 h 6866467"/>
              <a:gd name="T8" fmla="*/ 2024247 w 3005667"/>
              <a:gd name="T9" fmla="*/ 8466 h 6866467"/>
              <a:gd name="T10" fmla="*/ 0 w 3005667"/>
              <a:gd name="T11" fmla="*/ 6865938 h 6866467"/>
              <a:gd name="T12" fmla="*/ 2998256 w 3005667"/>
              <a:gd name="T13" fmla="*/ 6857475 h 6866467"/>
              <a:gd name="T14" fmla="*/ 3006725 w 3005667"/>
              <a:gd name="T15" fmla="*/ 0 h 6866467"/>
              <a:gd name="T16" fmla="*/ 2024247 w 3005667"/>
              <a:gd name="T17" fmla="*/ 8466 h 6866467"/>
              <a:gd name="T18" fmla="*/ 0 w 3005667"/>
              <a:gd name="T19" fmla="*/ 0 h 6866467"/>
              <a:gd name="T20" fmla="*/ 3005667 w 30056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3005667" h="6866467">
                <a:moveTo>
                  <a:pt x="2023534" y="8467"/>
                </a:moveTo>
                <a:lnTo>
                  <a:pt x="0" y="6866466"/>
                </a:lnTo>
                <a:lnTo>
                  <a:pt x="2997201" y="6858002"/>
                </a:lnTo>
                <a:cubicBezTo>
                  <a:pt x="3000023" y="4572002"/>
                  <a:pt x="3002845" y="2286001"/>
                  <a:pt x="3005667" y="0"/>
                </a:cubicBezTo>
                <a:lnTo>
                  <a:pt x="2023534" y="8467"/>
                </a:lnTo>
                <a:close/>
              </a:path>
            </a:pathLst>
          </a:custGeom>
          <a:solidFill>
            <a:srgbClr val="90C226">
              <a:alpha val="29999"/>
            </a:srgbClr>
          </a:solidFill>
          <a:ln w="9525">
            <a:noFill/>
            <a:round/>
            <a:headEnd/>
            <a:tailEnd/>
          </a:ln>
          <a:effectLst/>
        </p:spPr>
        <p:txBody>
          <a:bodyPr wrap="none" anchor="ctr"/>
          <a:lstStyle/>
          <a:p>
            <a:endParaRPr lang="pt-PT"/>
          </a:p>
        </p:txBody>
      </p:sp>
      <p:sp>
        <p:nvSpPr>
          <p:cNvPr id="9220" name="Freeform 4"/>
          <p:cNvSpPr>
            <a:spLocks noChangeArrowheads="1"/>
          </p:cNvSpPr>
          <p:nvPr/>
        </p:nvSpPr>
        <p:spPr bwMode="auto">
          <a:xfrm>
            <a:off x="9604375" y="-7938"/>
            <a:ext cx="2590800" cy="6865938"/>
          </a:xfrm>
          <a:custGeom>
            <a:avLst/>
            <a:gdLst>
              <a:gd name="T0" fmla="*/ 1295400 w 2590800"/>
              <a:gd name="T1" fmla="*/ 0 h 6866467"/>
              <a:gd name="T2" fmla="*/ 2590800 w 2590800"/>
              <a:gd name="T3" fmla="*/ 3432969 h 6866467"/>
              <a:gd name="T4" fmla="*/ 1295400 w 2590800"/>
              <a:gd name="T5" fmla="*/ 6865938 h 6866467"/>
              <a:gd name="T6" fmla="*/ 0 w 2590800"/>
              <a:gd name="T7" fmla="*/ 3432969 h 6866467"/>
              <a:gd name="T8" fmla="*/ 0 w 2590800"/>
              <a:gd name="T9" fmla="*/ 0 h 6866467"/>
              <a:gd name="T10" fmla="*/ 1202267 w 2590800"/>
              <a:gd name="T11" fmla="*/ 6865938 h 6866467"/>
              <a:gd name="T12" fmla="*/ 2590800 w 2590800"/>
              <a:gd name="T13" fmla="*/ 6865938 h 6866467"/>
              <a:gd name="T14" fmla="*/ 2582332 w 2590800"/>
              <a:gd name="T15" fmla="*/ 0 h 6866467"/>
              <a:gd name="T16" fmla="*/ 0 w 2590800"/>
              <a:gd name="T17" fmla="*/ 0 h 6866467"/>
              <a:gd name="T18" fmla="*/ 0 w 2590800"/>
              <a:gd name="T19" fmla="*/ 0 h 6866467"/>
              <a:gd name="T20" fmla="*/ 2590800 w 2590800"/>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590800" h="6866467">
                <a:moveTo>
                  <a:pt x="0" y="0"/>
                </a:moveTo>
                <a:lnTo>
                  <a:pt x="1202267" y="6866466"/>
                </a:lnTo>
                <a:lnTo>
                  <a:pt x="2590801" y="6866466"/>
                </a:lnTo>
                <a:cubicBezTo>
                  <a:pt x="2587979" y="4577646"/>
                  <a:pt x="2585155" y="2288823"/>
                  <a:pt x="2582333" y="0"/>
                </a:cubicBezTo>
                <a:lnTo>
                  <a:pt x="0" y="0"/>
                </a:lnTo>
                <a:close/>
              </a:path>
            </a:pathLst>
          </a:custGeom>
          <a:solidFill>
            <a:srgbClr val="90C226">
              <a:alpha val="20000"/>
            </a:srgbClr>
          </a:solidFill>
          <a:ln w="9525">
            <a:noFill/>
            <a:round/>
            <a:headEnd/>
            <a:tailEnd/>
          </a:ln>
          <a:effectLst/>
        </p:spPr>
        <p:txBody>
          <a:bodyPr wrap="none" anchor="ctr"/>
          <a:lstStyle/>
          <a:p>
            <a:endParaRPr lang="pt-PT"/>
          </a:p>
        </p:txBody>
      </p:sp>
      <p:sp>
        <p:nvSpPr>
          <p:cNvPr id="9221" name="Freeform 5"/>
          <p:cNvSpPr>
            <a:spLocks noChangeArrowheads="1"/>
          </p:cNvSpPr>
          <p:nvPr/>
        </p:nvSpPr>
        <p:spPr bwMode="auto">
          <a:xfrm>
            <a:off x="8934450" y="3048000"/>
            <a:ext cx="3260725" cy="3810000"/>
          </a:xfrm>
          <a:custGeom>
            <a:avLst/>
            <a:gdLst>
              <a:gd name="T0" fmla="*/ 1630363 w 3259667"/>
              <a:gd name="T1" fmla="*/ 0 h 3810000"/>
              <a:gd name="T2" fmla="*/ 3260725 w 3259667"/>
              <a:gd name="T3" fmla="*/ 1905000 h 3810000"/>
              <a:gd name="T4" fmla="*/ 1630363 w 3259667"/>
              <a:gd name="T5" fmla="*/ 3810000 h 3810000"/>
              <a:gd name="T6" fmla="*/ 0 w 3259667"/>
              <a:gd name="T7" fmla="*/ 1905000 h 3810000"/>
              <a:gd name="T8" fmla="*/ 0 w 3259667"/>
              <a:gd name="T9" fmla="*/ 3810000 h 3810000"/>
              <a:gd name="T10" fmla="*/ 3252256 w 3259667"/>
              <a:gd name="T11" fmla="*/ 0 h 3810000"/>
              <a:gd name="T12" fmla="*/ 3260725 w 3259667"/>
              <a:gd name="T13" fmla="*/ 3810000 h 3810000"/>
              <a:gd name="T14" fmla="*/ 0 w 3259667"/>
              <a:gd name="T15" fmla="*/ 3810000 h 3810000"/>
              <a:gd name="T16" fmla="*/ 0 w 3259667"/>
              <a:gd name="T17" fmla="*/ 0 h 3810000"/>
              <a:gd name="T18" fmla="*/ 3259667 w 3259667"/>
              <a:gd name="T19" fmla="*/ 3810000 h 38100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3259667" h="3810000">
                <a:moveTo>
                  <a:pt x="0" y="3810001"/>
                </a:moveTo>
                <a:lnTo>
                  <a:pt x="3251201" y="0"/>
                </a:lnTo>
                <a:cubicBezTo>
                  <a:pt x="3254023" y="1270000"/>
                  <a:pt x="3256845" y="2540001"/>
                  <a:pt x="3259667" y="3810001"/>
                </a:cubicBezTo>
                <a:lnTo>
                  <a:pt x="0" y="3810001"/>
                </a:lnTo>
                <a:close/>
              </a:path>
            </a:pathLst>
          </a:custGeom>
          <a:solidFill>
            <a:srgbClr val="54A021">
              <a:alpha val="71999"/>
            </a:srgbClr>
          </a:solidFill>
          <a:ln w="9525">
            <a:noFill/>
            <a:round/>
            <a:headEnd/>
            <a:tailEnd/>
          </a:ln>
          <a:effectLst/>
        </p:spPr>
        <p:txBody>
          <a:bodyPr wrap="none" anchor="ctr"/>
          <a:lstStyle/>
          <a:p>
            <a:endParaRPr lang="pt-PT"/>
          </a:p>
        </p:txBody>
      </p:sp>
      <p:sp>
        <p:nvSpPr>
          <p:cNvPr id="9222" name="Freeform 6"/>
          <p:cNvSpPr>
            <a:spLocks noChangeArrowheads="1"/>
          </p:cNvSpPr>
          <p:nvPr/>
        </p:nvSpPr>
        <p:spPr bwMode="auto">
          <a:xfrm>
            <a:off x="9340850" y="-7938"/>
            <a:ext cx="2854325" cy="6865938"/>
          </a:xfrm>
          <a:custGeom>
            <a:avLst/>
            <a:gdLst>
              <a:gd name="T0" fmla="*/ 1427163 w 2853267"/>
              <a:gd name="T1" fmla="*/ 0 h 6866467"/>
              <a:gd name="T2" fmla="*/ 2854325 w 2853267"/>
              <a:gd name="T3" fmla="*/ 3432969 h 6866467"/>
              <a:gd name="T4" fmla="*/ 1427163 w 2853267"/>
              <a:gd name="T5" fmla="*/ 6865938 h 6866467"/>
              <a:gd name="T6" fmla="*/ 0 w 2853267"/>
              <a:gd name="T7" fmla="*/ 3432969 h 6866467"/>
              <a:gd name="T8" fmla="*/ 0 w 2853267"/>
              <a:gd name="T9" fmla="*/ 0 h 6866467"/>
              <a:gd name="T10" fmla="*/ 2473184 w 2853267"/>
              <a:gd name="T11" fmla="*/ 6865938 h 6866467"/>
              <a:gd name="T12" fmla="*/ 2854325 w 2853267"/>
              <a:gd name="T13" fmla="*/ 6857475 h 6866467"/>
              <a:gd name="T14" fmla="*/ 2854325 w 2853267"/>
              <a:gd name="T15" fmla="*/ 0 h 6866467"/>
              <a:gd name="T16" fmla="*/ 0 w 2853267"/>
              <a:gd name="T17" fmla="*/ 0 h 6866467"/>
              <a:gd name="T18" fmla="*/ 0 w 2853267"/>
              <a:gd name="T19" fmla="*/ 0 h 6866467"/>
              <a:gd name="T20" fmla="*/ 2853267 w 2853267"/>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2853267" h="6866467">
                <a:moveTo>
                  <a:pt x="0" y="0"/>
                </a:moveTo>
                <a:lnTo>
                  <a:pt x="2472267" y="6866466"/>
                </a:lnTo>
                <a:lnTo>
                  <a:pt x="2853267" y="6858002"/>
                </a:lnTo>
                <a:lnTo>
                  <a:pt x="2853267" y="0"/>
                </a:lnTo>
                <a:lnTo>
                  <a:pt x="0" y="0"/>
                </a:lnTo>
                <a:close/>
              </a:path>
            </a:pathLst>
          </a:custGeom>
          <a:solidFill>
            <a:srgbClr val="3F7819">
              <a:alpha val="70000"/>
            </a:srgbClr>
          </a:solidFill>
          <a:ln w="9525">
            <a:noFill/>
            <a:round/>
            <a:headEnd/>
            <a:tailEnd/>
          </a:ln>
          <a:effectLst/>
        </p:spPr>
        <p:txBody>
          <a:bodyPr wrap="none" anchor="ctr"/>
          <a:lstStyle/>
          <a:p>
            <a:endParaRPr lang="pt-PT"/>
          </a:p>
        </p:txBody>
      </p:sp>
      <p:sp>
        <p:nvSpPr>
          <p:cNvPr id="9223" name="Freeform 7"/>
          <p:cNvSpPr>
            <a:spLocks noChangeArrowheads="1"/>
          </p:cNvSpPr>
          <p:nvPr/>
        </p:nvSpPr>
        <p:spPr bwMode="auto">
          <a:xfrm>
            <a:off x="10907713" y="-7938"/>
            <a:ext cx="1287462" cy="6865938"/>
          </a:xfrm>
          <a:custGeom>
            <a:avLst/>
            <a:gdLst>
              <a:gd name="T0" fmla="*/ 643731 w 1286933"/>
              <a:gd name="T1" fmla="*/ 0 h 6866467"/>
              <a:gd name="T2" fmla="*/ 1287462 w 1286933"/>
              <a:gd name="T3" fmla="*/ 3432969 h 6866467"/>
              <a:gd name="T4" fmla="*/ 643731 w 1286933"/>
              <a:gd name="T5" fmla="*/ 6865938 h 6866467"/>
              <a:gd name="T6" fmla="*/ 0 w 1286933"/>
              <a:gd name="T7" fmla="*/ 3432969 h 6866467"/>
              <a:gd name="T8" fmla="*/ 1016417 w 1286933"/>
              <a:gd name="T9" fmla="*/ 0 h 6866467"/>
              <a:gd name="T10" fmla="*/ 0 w 1286933"/>
              <a:gd name="T11" fmla="*/ 6865938 h 6866467"/>
              <a:gd name="T12" fmla="*/ 1287462 w 1286933"/>
              <a:gd name="T13" fmla="*/ 6865938 h 6866467"/>
              <a:gd name="T14" fmla="*/ 1278992 w 1286933"/>
              <a:gd name="T15" fmla="*/ 0 h 6866467"/>
              <a:gd name="T16" fmla="*/ 1016417 w 1286933"/>
              <a:gd name="T17" fmla="*/ 0 h 6866467"/>
              <a:gd name="T18" fmla="*/ 0 w 1286933"/>
              <a:gd name="T19" fmla="*/ 0 h 6866467"/>
              <a:gd name="T20" fmla="*/ 1286933 w 1286933"/>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86933" h="6866467">
                <a:moveTo>
                  <a:pt x="1016000" y="0"/>
                </a:moveTo>
                <a:lnTo>
                  <a:pt x="0" y="6866466"/>
                </a:lnTo>
                <a:lnTo>
                  <a:pt x="1286933" y="6866466"/>
                </a:lnTo>
                <a:cubicBezTo>
                  <a:pt x="1284111" y="4577646"/>
                  <a:pt x="1281288" y="2288823"/>
                  <a:pt x="1278466" y="0"/>
                </a:cubicBezTo>
                <a:lnTo>
                  <a:pt x="1016000" y="0"/>
                </a:lnTo>
                <a:close/>
              </a:path>
            </a:pathLst>
          </a:custGeom>
          <a:solidFill>
            <a:srgbClr val="C0E474">
              <a:alpha val="70000"/>
            </a:srgbClr>
          </a:solidFill>
          <a:ln w="9525">
            <a:noFill/>
            <a:round/>
            <a:headEnd/>
            <a:tailEnd/>
          </a:ln>
          <a:effectLst/>
        </p:spPr>
        <p:txBody>
          <a:bodyPr wrap="none" anchor="ctr"/>
          <a:lstStyle/>
          <a:p>
            <a:endParaRPr lang="pt-PT"/>
          </a:p>
        </p:txBody>
      </p:sp>
      <p:sp>
        <p:nvSpPr>
          <p:cNvPr id="9224" name="Freeform 8"/>
          <p:cNvSpPr>
            <a:spLocks noChangeArrowheads="1"/>
          </p:cNvSpPr>
          <p:nvPr/>
        </p:nvSpPr>
        <p:spPr bwMode="auto">
          <a:xfrm>
            <a:off x="10941050" y="-7938"/>
            <a:ext cx="1271588" cy="6865938"/>
          </a:xfrm>
          <a:custGeom>
            <a:avLst/>
            <a:gdLst>
              <a:gd name="T0" fmla="*/ 635794 w 1270244"/>
              <a:gd name="T1" fmla="*/ 0 h 6866467"/>
              <a:gd name="T2" fmla="*/ 1271588 w 1270244"/>
              <a:gd name="T3" fmla="*/ 3432969 h 6866467"/>
              <a:gd name="T4" fmla="*/ 635794 w 1270244"/>
              <a:gd name="T5" fmla="*/ 6865938 h 6866467"/>
              <a:gd name="T6" fmla="*/ 0 w 1270244"/>
              <a:gd name="T7" fmla="*/ 3432969 h 6866467"/>
              <a:gd name="T8" fmla="*/ 0 w 1270244"/>
              <a:gd name="T9" fmla="*/ 0 h 6866467"/>
              <a:gd name="T10" fmla="*/ 1118783 w 1270244"/>
              <a:gd name="T11" fmla="*/ 6865938 h 6866467"/>
              <a:gd name="T12" fmla="*/ 1271344 w 1270244"/>
              <a:gd name="T13" fmla="*/ 6865938 h 6866467"/>
              <a:gd name="T14" fmla="*/ 1254393 w 1270244"/>
              <a:gd name="T15" fmla="*/ 0 h 6866467"/>
              <a:gd name="T16" fmla="*/ 0 w 1270244"/>
              <a:gd name="T17" fmla="*/ 0 h 6866467"/>
              <a:gd name="T18" fmla="*/ 0 w 1270244"/>
              <a:gd name="T19" fmla="*/ 0 h 6866467"/>
              <a:gd name="T20" fmla="*/ 1270244 w 1270244"/>
              <a:gd name="T21" fmla="*/ 6866467 h 6866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70244" h="6866467">
                <a:moveTo>
                  <a:pt x="0" y="0"/>
                </a:moveTo>
                <a:lnTo>
                  <a:pt x="1117600" y="6866466"/>
                </a:lnTo>
                <a:lnTo>
                  <a:pt x="1270000" y="6866466"/>
                </a:lnTo>
                <a:cubicBezTo>
                  <a:pt x="1272822" y="4574822"/>
                  <a:pt x="1250245" y="2291645"/>
                  <a:pt x="1253067" y="0"/>
                </a:cubicBezTo>
                <a:lnTo>
                  <a:pt x="0" y="0"/>
                </a:lnTo>
                <a:close/>
              </a:path>
            </a:pathLst>
          </a:custGeom>
          <a:solidFill>
            <a:srgbClr val="90C226">
              <a:alpha val="64999"/>
            </a:srgbClr>
          </a:solidFill>
          <a:ln w="9525">
            <a:noFill/>
            <a:round/>
            <a:headEnd/>
            <a:tailEnd/>
          </a:ln>
          <a:effectLst/>
        </p:spPr>
        <p:txBody>
          <a:bodyPr wrap="none" anchor="ctr"/>
          <a:lstStyle/>
          <a:p>
            <a:endParaRPr lang="pt-PT"/>
          </a:p>
        </p:txBody>
      </p:sp>
      <p:sp>
        <p:nvSpPr>
          <p:cNvPr id="9225" name="Freeform 9"/>
          <p:cNvSpPr>
            <a:spLocks noChangeArrowheads="1"/>
          </p:cNvSpPr>
          <p:nvPr/>
        </p:nvSpPr>
        <p:spPr bwMode="auto">
          <a:xfrm>
            <a:off x="10374313" y="3589338"/>
            <a:ext cx="1820862" cy="3268662"/>
          </a:xfrm>
          <a:custGeom>
            <a:avLst/>
            <a:gdLst>
              <a:gd name="T0" fmla="*/ 910431 w 1820333"/>
              <a:gd name="T1" fmla="*/ 0 h 3268133"/>
              <a:gd name="T2" fmla="*/ 1820862 w 1820333"/>
              <a:gd name="T3" fmla="*/ 1634331 h 3268133"/>
              <a:gd name="T4" fmla="*/ 910431 w 1820333"/>
              <a:gd name="T5" fmla="*/ 3268662 h 3268133"/>
              <a:gd name="T6" fmla="*/ 0 w 1820333"/>
              <a:gd name="T7" fmla="*/ 1634331 h 3268133"/>
              <a:gd name="T8" fmla="*/ 0 w 1820333"/>
              <a:gd name="T9" fmla="*/ 3268662 h 3268133"/>
              <a:gd name="T10" fmla="*/ 1812393 w 1820333"/>
              <a:gd name="T11" fmla="*/ 0 h 3268133"/>
              <a:gd name="T12" fmla="*/ 1820862 w 1820333"/>
              <a:gd name="T13" fmla="*/ 3260195 h 3268133"/>
              <a:gd name="T14" fmla="*/ 0 w 1820333"/>
              <a:gd name="T15" fmla="*/ 3268662 h 3268133"/>
              <a:gd name="T16" fmla="*/ 0 w 1820333"/>
              <a:gd name="T17" fmla="*/ 0 h 3268133"/>
              <a:gd name="T18" fmla="*/ 1820333 w 1820333"/>
              <a:gd name="T19" fmla="*/ 3268133 h 3268133"/>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1820333" h="3268133">
                <a:moveTo>
                  <a:pt x="0" y="3268133"/>
                </a:moveTo>
                <a:lnTo>
                  <a:pt x="1811866" y="0"/>
                </a:lnTo>
                <a:cubicBezTo>
                  <a:pt x="1814688" y="1086555"/>
                  <a:pt x="1817511" y="2173111"/>
                  <a:pt x="1820333" y="3259667"/>
                </a:cubicBezTo>
                <a:lnTo>
                  <a:pt x="0" y="3268133"/>
                </a:lnTo>
                <a:close/>
              </a:path>
            </a:pathLst>
          </a:custGeom>
          <a:solidFill>
            <a:srgbClr val="90C226">
              <a:alpha val="79999"/>
            </a:srgbClr>
          </a:solidFill>
          <a:ln w="9525">
            <a:noFill/>
            <a:round/>
            <a:headEnd/>
            <a:tailEnd/>
          </a:ln>
          <a:effectLst/>
        </p:spPr>
        <p:txBody>
          <a:bodyPr wrap="none" anchor="ctr"/>
          <a:lstStyle/>
          <a:p>
            <a:endParaRPr lang="pt-PT"/>
          </a:p>
        </p:txBody>
      </p:sp>
      <p:sp>
        <p:nvSpPr>
          <p:cNvPr id="9226" name="Freeform 10"/>
          <p:cNvSpPr>
            <a:spLocks noChangeArrowheads="1"/>
          </p:cNvSpPr>
          <p:nvPr/>
        </p:nvSpPr>
        <p:spPr bwMode="auto">
          <a:xfrm>
            <a:off x="-7938" y="4013200"/>
            <a:ext cx="457201" cy="2852738"/>
          </a:xfrm>
          <a:custGeom>
            <a:avLst/>
            <a:gdLst>
              <a:gd name="T0" fmla="*/ 228601 w 457200"/>
              <a:gd name="T1" fmla="*/ 0 h 2853267"/>
              <a:gd name="T2" fmla="*/ 457201 w 457200"/>
              <a:gd name="T3" fmla="*/ 1426369 h 2853267"/>
              <a:gd name="T4" fmla="*/ 228601 w 457200"/>
              <a:gd name="T5" fmla="*/ 2852738 h 2853267"/>
              <a:gd name="T6" fmla="*/ 0 w 457200"/>
              <a:gd name="T7" fmla="*/ 1426369 h 2853267"/>
              <a:gd name="T8" fmla="*/ 0 w 457200"/>
              <a:gd name="T9" fmla="*/ 0 h 2853267"/>
              <a:gd name="T10" fmla="*/ 457201 w 457200"/>
              <a:gd name="T11" fmla="*/ 2852738 h 2853267"/>
              <a:gd name="T12" fmla="*/ 0 w 457200"/>
              <a:gd name="T13" fmla="*/ 2844274 h 2853267"/>
              <a:gd name="T14" fmla="*/ 0 w 457200"/>
              <a:gd name="T15" fmla="*/ 0 h 2853267"/>
              <a:gd name="T16" fmla="*/ 0 w 457200"/>
              <a:gd name="T17" fmla="*/ 0 h 2853267"/>
              <a:gd name="T18" fmla="*/ 457200 w 457200"/>
              <a:gd name="T19" fmla="*/ 2853267 h 2853267"/>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57200" h="2853267">
                <a:moveTo>
                  <a:pt x="0" y="0"/>
                </a:moveTo>
                <a:lnTo>
                  <a:pt x="457200" y="2853267"/>
                </a:lnTo>
                <a:lnTo>
                  <a:pt x="0" y="2844801"/>
                </a:lnTo>
                <a:cubicBezTo>
                  <a:pt x="2822" y="1905000"/>
                  <a:pt x="5645" y="965200"/>
                  <a:pt x="0" y="0"/>
                </a:cubicBezTo>
                <a:close/>
              </a:path>
            </a:pathLst>
          </a:custGeom>
          <a:solidFill>
            <a:srgbClr val="90C226">
              <a:alpha val="84999"/>
            </a:srgbClr>
          </a:solidFill>
          <a:ln w="9525">
            <a:noFill/>
            <a:round/>
            <a:headEnd/>
            <a:tailEnd/>
          </a:ln>
          <a:effectLst/>
        </p:spPr>
        <p:txBody>
          <a:bodyPr wrap="none" anchor="ctr"/>
          <a:lstStyle/>
          <a:p>
            <a:endParaRPr lang="pt-PT"/>
          </a:p>
        </p:txBody>
      </p:sp>
      <p:sp>
        <p:nvSpPr>
          <p:cNvPr id="9227" name="Rectangle 11"/>
          <p:cNvSpPr>
            <a:spLocks noGrp="1" noChangeArrowheads="1"/>
          </p:cNvSpPr>
          <p:nvPr>
            <p:ph type="title"/>
          </p:nvPr>
        </p:nvSpPr>
        <p:spPr bwMode="auto">
          <a:xfrm>
            <a:off x="677863" y="609600"/>
            <a:ext cx="8596312" cy="1319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título</a:t>
            </a:r>
          </a:p>
        </p:txBody>
      </p:sp>
      <p:sp>
        <p:nvSpPr>
          <p:cNvPr id="9228" name="Rectangle 12"/>
          <p:cNvSpPr>
            <a:spLocks noGrp="1" noChangeArrowheads="1"/>
          </p:cNvSpPr>
          <p:nvPr>
            <p:ph type="body" idx="1"/>
          </p:nvPr>
        </p:nvSpPr>
        <p:spPr bwMode="auto">
          <a:xfrm>
            <a:off x="677863" y="2160588"/>
            <a:ext cx="8596312" cy="3879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Faça clique para editar o formato do texto do destaque</a:t>
            </a:r>
          </a:p>
          <a:p>
            <a:pPr lvl="1"/>
            <a:r>
              <a:rPr lang="en-GB" smtClean="0"/>
              <a:t>Segundo nível de destaque</a:t>
            </a:r>
          </a:p>
          <a:p>
            <a:pPr lvl="2"/>
            <a:r>
              <a:rPr lang="en-GB" smtClean="0"/>
              <a:t>Terceiro nível de destaque</a:t>
            </a:r>
          </a:p>
          <a:p>
            <a:pPr lvl="3"/>
            <a:r>
              <a:rPr lang="en-GB" smtClean="0"/>
              <a:t>Quarto nível de destaque</a:t>
            </a:r>
          </a:p>
          <a:p>
            <a:pPr lvl="4"/>
            <a:r>
              <a:rPr lang="en-GB" smtClean="0"/>
              <a:t>Quinto nível de destaque</a:t>
            </a:r>
          </a:p>
          <a:p>
            <a:pPr lvl="4"/>
            <a:r>
              <a:rPr lang="en-GB" smtClean="0"/>
              <a:t>Sexto nível de destaque</a:t>
            </a:r>
          </a:p>
          <a:p>
            <a:pPr lvl="4"/>
            <a:r>
              <a:rPr lang="en-GB" smtClean="0"/>
              <a:t>Sétimo nível de destaque</a:t>
            </a:r>
          </a:p>
          <a:p>
            <a:pPr lvl="4"/>
            <a:r>
              <a:rPr lang="en-GB" smtClean="0"/>
              <a:t>Oitavo nível de destaque</a:t>
            </a:r>
          </a:p>
          <a:p>
            <a:pPr lvl="4"/>
            <a:r>
              <a:rPr lang="en-GB" smtClean="0"/>
              <a:t>Nono nível de destaque</a:t>
            </a:r>
          </a:p>
        </p:txBody>
      </p:sp>
      <p:sp>
        <p:nvSpPr>
          <p:cNvPr id="9229" name="Rectangle 13"/>
          <p:cNvSpPr>
            <a:spLocks noGrp="1" noChangeArrowheads="1"/>
          </p:cNvSpPr>
          <p:nvPr>
            <p:ph type="dt"/>
          </p:nvPr>
        </p:nvSpPr>
        <p:spPr bwMode="auto">
          <a:xfrm>
            <a:off x="7207250" y="6040438"/>
            <a:ext cx="909638"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tabLst>
                <a:tab pos="723900" algn="l"/>
              </a:tabLst>
              <a:defRPr sz="900">
                <a:solidFill>
                  <a:srgbClr val="898989"/>
                </a:solidFill>
                <a:latin typeface="+mn-lt"/>
                <a:cs typeface="Arial Unicode MS" charset="0"/>
              </a:defRPr>
            </a:lvl1pPr>
          </a:lstStyle>
          <a:p>
            <a:r>
              <a:rPr lang="pt-PT"/>
              <a:t>29-10-13</a:t>
            </a:r>
          </a:p>
        </p:txBody>
      </p:sp>
      <p:sp>
        <p:nvSpPr>
          <p:cNvPr id="9230" name="Text Box 14"/>
          <p:cNvSpPr txBox="1">
            <a:spLocks noChangeArrowheads="1"/>
          </p:cNvSpPr>
          <p:nvPr/>
        </p:nvSpPr>
        <p:spPr bwMode="auto">
          <a:xfrm>
            <a:off x="677863" y="6040438"/>
            <a:ext cx="6299200" cy="365125"/>
          </a:xfrm>
          <a:prstGeom prst="rect">
            <a:avLst/>
          </a:prstGeom>
          <a:noFill/>
          <a:ln w="9525">
            <a:noFill/>
            <a:round/>
            <a:headEnd/>
            <a:tailEnd/>
          </a:ln>
          <a:effectLst/>
        </p:spPr>
        <p:txBody>
          <a:bodyPr wrap="none" anchor="ctr"/>
          <a:lstStyle/>
          <a:p>
            <a:endParaRPr lang="pt-PT"/>
          </a:p>
        </p:txBody>
      </p:sp>
      <p:sp>
        <p:nvSpPr>
          <p:cNvPr id="9231" name="Rectangle 15"/>
          <p:cNvSpPr>
            <a:spLocks noGrp="1" noChangeArrowheads="1"/>
          </p:cNvSpPr>
          <p:nvPr>
            <p:ph type="sldNum"/>
          </p:nvPr>
        </p:nvSpPr>
        <p:spPr bwMode="auto">
          <a:xfrm>
            <a:off x="8593138" y="6040438"/>
            <a:ext cx="681037" cy="363537"/>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buClrTx/>
              <a:buFontTx/>
              <a:buNone/>
              <a:defRPr sz="900">
                <a:solidFill>
                  <a:srgbClr val="90C226"/>
                </a:solidFill>
                <a:latin typeface="+mn-lt"/>
                <a:cs typeface="Arial Unicode MS" charset="0"/>
              </a:defRPr>
            </a:lvl1pPr>
          </a:lstStyle>
          <a:p>
            <a:fld id="{CB92472D-0CBD-4D81-8687-7D0368DA954C}" type="slidenum">
              <a:rPr lang="pt-PT"/>
              <a:pPr/>
              <a:t>‹nº›</a:t>
            </a:fld>
            <a:endParaRPr lang="pt-PT"/>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hf sldNum="0" hdr="0" ftr="0"/>
  <p:txStyles>
    <p:titleStyle>
      <a:lvl1pPr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mj-lt"/>
          <a:ea typeface="+mj-ea"/>
          <a:cs typeface="+mj-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3600">
          <a:solidFill>
            <a:srgbClr val="90C226"/>
          </a:solidFill>
          <a:latin typeface="Trebuchet MS" pitchFamily="32" charset="0"/>
          <a:ea typeface="SimSun" charset="0"/>
          <a:cs typeface="SimSun" charset="0"/>
        </a:defRPr>
      </a:lvl9pPr>
    </p:titleStyle>
    <p:bodyStyle>
      <a:lvl1pPr marL="342900" indent="-342900" algn="l" defTabSz="449263" rtl="0" eaLnBrk="0" fontAlgn="base" hangingPunct="0">
        <a:spcBef>
          <a:spcPts val="400"/>
        </a:spcBef>
        <a:spcAft>
          <a:spcPts val="600"/>
        </a:spcAft>
        <a:buClr>
          <a:srgbClr val="000000"/>
        </a:buClr>
        <a:buSzPct val="100000"/>
        <a:buFont typeface="Times New Roman" pitchFamily="16" charset="0"/>
        <a:defRPr>
          <a:solidFill>
            <a:srgbClr val="404040"/>
          </a:solidFill>
          <a:latin typeface="+mn-lt"/>
          <a:ea typeface="+mn-ea"/>
          <a:cs typeface="+mn-cs"/>
        </a:defRPr>
      </a:lvl1pPr>
      <a:lvl2pPr marL="742950" indent="-285750" algn="l" defTabSz="449263" rtl="0" eaLnBrk="0" fontAlgn="base" hangingPunct="0">
        <a:spcBef>
          <a:spcPts val="400"/>
        </a:spcBef>
        <a:spcAft>
          <a:spcPts val="600"/>
        </a:spcAft>
        <a:buClr>
          <a:srgbClr val="000000"/>
        </a:buClr>
        <a:buSzPct val="100000"/>
        <a:buFont typeface="Times New Roman" pitchFamily="16" charset="0"/>
        <a:defRPr sz="1600">
          <a:solidFill>
            <a:srgbClr val="404040"/>
          </a:solidFill>
          <a:latin typeface="+mn-lt"/>
          <a:ea typeface="+mn-ea"/>
          <a:cs typeface="+mn-cs"/>
        </a:defRPr>
      </a:lvl2pPr>
      <a:lvl3pPr marL="1143000" indent="-228600" algn="l" defTabSz="449263" rtl="0" eaLnBrk="0" fontAlgn="base" hangingPunct="0">
        <a:spcBef>
          <a:spcPts val="300"/>
        </a:spcBef>
        <a:spcAft>
          <a:spcPts val="600"/>
        </a:spcAft>
        <a:buClr>
          <a:srgbClr val="000000"/>
        </a:buClr>
        <a:buSzPct val="100000"/>
        <a:buFont typeface="Times New Roman" pitchFamily="16" charset="0"/>
        <a:defRPr sz="1400">
          <a:solidFill>
            <a:srgbClr val="404040"/>
          </a:solidFill>
          <a:latin typeface="+mn-lt"/>
          <a:ea typeface="+mn-ea"/>
          <a:cs typeface="+mn-cs"/>
        </a:defRPr>
      </a:lvl3pPr>
      <a:lvl4pPr marL="1600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4pPr>
      <a:lvl5pPr marL="20574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5pPr>
      <a:lvl6pPr marL="25146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6pPr>
      <a:lvl7pPr marL="29718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7pPr>
      <a:lvl8pPr marL="34290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8pPr>
      <a:lvl9pPr marL="3886200" indent="-228600" algn="l" defTabSz="449263" rtl="0" eaLnBrk="0" fontAlgn="base" hangingPunct="0">
        <a:spcBef>
          <a:spcPts val="300"/>
        </a:spcBef>
        <a:spcAft>
          <a:spcPts val="600"/>
        </a:spcAft>
        <a:buClr>
          <a:srgbClr val="000000"/>
        </a:buClr>
        <a:buSzPct val="100000"/>
        <a:buFont typeface="Times New Roman" pitchFamily="16" charset="0"/>
        <a:defRPr sz="1200">
          <a:solidFill>
            <a:srgbClr val="404040"/>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mailto:animar@animar-dl.pt"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 Id="rId5" Type="http://schemas.openxmlformats.org/officeDocument/2006/relationships/image" Target="../media/image2.jpeg"/><Relationship Id="rId4" Type="http://schemas.openxmlformats.org/officeDocument/2006/relationships/hyperlink" Target="http://www.animar-dl.p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hyperlink" Target="http://www.animar-dl.p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1487488" y="2420938"/>
            <a:ext cx="7769225" cy="1646237"/>
          </a:xfrm>
          <a:prstGeom prst="rect">
            <a:avLst/>
          </a:prstGeom>
          <a:noFill/>
          <a:ln w="9525">
            <a:noFill/>
            <a:round/>
            <a:headEnd/>
            <a:tailEnd/>
          </a:ln>
          <a:effectLst/>
        </p:spPr>
        <p:txBody>
          <a:bodyPr anchor="b"/>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5400">
                <a:solidFill>
                  <a:srgbClr val="680000"/>
                </a:solidFill>
                <a:latin typeface="Trebuchet MS" pitchFamily="32" charset="0"/>
              </a:rPr>
              <a:t>  </a:t>
            </a:r>
          </a:p>
        </p:txBody>
      </p:sp>
      <p:sp>
        <p:nvSpPr>
          <p:cNvPr id="19458" name="Text Box 2"/>
          <p:cNvSpPr txBox="1">
            <a:spLocks noChangeArrowheads="1"/>
          </p:cNvSpPr>
          <p:nvPr/>
        </p:nvSpPr>
        <p:spPr bwMode="auto">
          <a:xfrm>
            <a:off x="1631950" y="2708275"/>
            <a:ext cx="7848600" cy="2540000"/>
          </a:xfrm>
          <a:prstGeom prst="rect">
            <a:avLst/>
          </a:prstGeom>
          <a:noFill/>
          <a:ln w="9525">
            <a:noFill/>
            <a:round/>
            <a:headEnd/>
            <a:tailEnd/>
          </a:ln>
          <a:effectLst/>
        </p:spPr>
        <p:txBody>
          <a:bodyPr/>
          <a:lstStyle/>
          <a:p>
            <a:pPr algn="ctr">
              <a:spcBef>
                <a:spcPts val="400"/>
              </a:spcBef>
              <a:spcAft>
                <a:spcPts val="600"/>
              </a:spcAft>
              <a:buClrTx/>
              <a:buSzPct val="8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000000"/>
                </a:solidFill>
                <a:effectLst>
                  <a:outerShdw blurRad="38100" dist="38100" dir="2700000" algn="tl">
                    <a:srgbClr val="C0C0C0"/>
                  </a:outerShdw>
                </a:effectLst>
                <a:latin typeface="Trebuchet MS" pitchFamily="32" charset="0"/>
              </a:rPr>
              <a:t>Associação Portuguesa para o Desenvolvimento Local</a:t>
            </a:r>
          </a:p>
          <a:p>
            <a:pPr algn="ctr">
              <a:spcBef>
                <a:spcPts val="400"/>
              </a:spcBef>
              <a:spcAft>
                <a:spcPts val="600"/>
              </a:spcAft>
              <a:buClrTx/>
              <a:buSzPct val="8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b="1">
                <a:solidFill>
                  <a:srgbClr val="000000"/>
                </a:solidFill>
                <a:effectLst>
                  <a:outerShdw blurRad="38100" dist="38100" dir="2700000" algn="tl">
                    <a:srgbClr val="C0C0C0"/>
                  </a:outerShdw>
                </a:effectLst>
                <a:latin typeface="Trebuchet MS" pitchFamily="32" charset="0"/>
              </a:rPr>
              <a:t>1993 – 2013</a:t>
            </a:r>
          </a:p>
          <a:p>
            <a:pPr algn="ctr">
              <a:spcBef>
                <a:spcPts val="400"/>
              </a:spcBef>
              <a:spcAft>
                <a:spcPts val="600"/>
              </a:spcAft>
              <a:buClrTx/>
              <a:buSzPct val="8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3600" b="1">
              <a:solidFill>
                <a:srgbClr val="000000"/>
              </a:solidFill>
              <a:effectLst>
                <a:outerShdw blurRad="38100" dist="38100" dir="2700000" algn="tl">
                  <a:srgbClr val="C0C0C0"/>
                </a:outerShdw>
              </a:effectLst>
              <a:latin typeface="Trebuchet MS" pitchFamily="32" charset="0"/>
            </a:endParaRPr>
          </a:p>
        </p:txBody>
      </p:sp>
      <p:pic>
        <p:nvPicPr>
          <p:cNvPr id="19459" name="Picture 3"/>
          <p:cNvPicPr>
            <a:picLocks noChangeAspect="1" noChangeArrowheads="1"/>
          </p:cNvPicPr>
          <p:nvPr/>
        </p:nvPicPr>
        <p:blipFill>
          <a:blip r:embed="rId3" cstate="print"/>
          <a:srcRect/>
          <a:stretch>
            <a:fillRect/>
          </a:stretch>
        </p:blipFill>
        <p:spPr bwMode="auto">
          <a:xfrm>
            <a:off x="982663" y="260350"/>
            <a:ext cx="1905000" cy="1381125"/>
          </a:xfrm>
          <a:prstGeom prst="rect">
            <a:avLst/>
          </a:prstGeom>
          <a:noFill/>
          <a:ln w="9525">
            <a:noFill/>
            <a:round/>
            <a:headEnd/>
            <a:tailEnd/>
          </a:ln>
          <a:effectLst/>
        </p:spPr>
      </p:pic>
      <p:sp>
        <p:nvSpPr>
          <p:cNvPr id="19460" name="Text Box 4"/>
          <p:cNvSpPr txBox="1">
            <a:spLocks noChangeArrowheads="1"/>
          </p:cNvSpPr>
          <p:nvPr/>
        </p:nvSpPr>
        <p:spPr bwMode="auto">
          <a:xfrm>
            <a:off x="9767888" y="6092825"/>
            <a:ext cx="1865312" cy="431800"/>
          </a:xfrm>
          <a:prstGeom prst="rect">
            <a:avLst/>
          </a:prstGeom>
          <a:noFill/>
          <a:ln w="9525">
            <a:noFill/>
            <a:round/>
            <a:headEnd/>
            <a:tailEnd/>
          </a:ln>
          <a:effectLst/>
        </p:spPr>
        <p:txBody>
          <a:bodyPr lIns="90000" tIns="46800" rIns="90000" bIns="46800"/>
          <a:lstStyle/>
          <a:p>
            <a:pPr algn="r">
              <a:spcBef>
                <a:spcPts val="400"/>
              </a:spcBef>
              <a:spcAft>
                <a:spcPts val="600"/>
              </a:spcAft>
              <a:buClrTx/>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FFFF"/>
                </a:solidFill>
                <a:latin typeface="Trebuchet MS" pitchFamily="32" charset="0"/>
              </a:rPr>
              <a:t>Outubro 2013</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677863" y="609600"/>
            <a:ext cx="8597900" cy="13208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680000"/>
                </a:solidFill>
                <a:effectLst>
                  <a:outerShdw blurRad="38100" dist="38100" dir="2700000" algn="tl">
                    <a:srgbClr val="C0C0C0"/>
                  </a:outerShdw>
                </a:effectLst>
              </a:rPr>
              <a:t>Democratização</a:t>
            </a:r>
          </a:p>
        </p:txBody>
      </p:sp>
      <p:sp>
        <p:nvSpPr>
          <p:cNvPr id="28674" name="Rectangle 2"/>
          <p:cNvSpPr>
            <a:spLocks noGrp="1" noChangeArrowheads="1"/>
          </p:cNvSpPr>
          <p:nvPr>
            <p:ph type="body" idx="4294967295"/>
          </p:nvPr>
        </p:nvSpPr>
        <p:spPr>
          <a:xfrm>
            <a:off x="677863" y="1341438"/>
            <a:ext cx="9234487" cy="5356225"/>
          </a:xfrm>
          <a:ln/>
        </p:spPr>
        <p:txBody>
          <a:bodyPr/>
          <a:lstStyle/>
          <a:p>
            <a:pPr marL="341313" indent="-341313">
              <a:buClr>
                <a:srgbClr val="90C226"/>
              </a:buClr>
              <a:buSzPct val="80000"/>
              <a:buFont typeface="Wingdings 3" pitchFamily="16"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pt-PT" sz="2400" b="1"/>
              <a:t>Mobilizar os/as cidadãos/ãs, para que apresentem as suas aspirações e participem nas escolhas das ações a implementar;</a:t>
            </a:r>
          </a:p>
          <a:p>
            <a:pPr marL="341313" indent="-341313">
              <a:buClr>
                <a:srgbClr val="90C226"/>
              </a:buClr>
              <a:buSzPct val="80000"/>
              <a:buFont typeface="Wingdings 3" pitchFamily="16"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pt-PT" sz="2400" b="1"/>
              <a:t>Reforçar projetos que estimulem processos de participação das comunidades locais no(s) processo(s) de desenvolvimento do seu território;</a:t>
            </a:r>
          </a:p>
          <a:p>
            <a:pPr marL="341313" indent="-341313">
              <a:buClr>
                <a:srgbClr val="90C226"/>
              </a:buClr>
              <a:buSzPct val="80000"/>
              <a:buFont typeface="Wingdings 3" pitchFamily="16"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pt-PT" sz="2400" b="1"/>
              <a:t>Contribuir para a criação de novos espaços de diálogo, de participação e de decisão, que favoreçam um novo relacionamento entre eleitos/decisores e eleitores;</a:t>
            </a:r>
          </a:p>
          <a:p>
            <a:pPr marL="341313" indent="-341313">
              <a:buClr>
                <a:srgbClr val="90C226"/>
              </a:buClr>
              <a:buSzPct val="80000"/>
              <a:buFont typeface="Wingdings 3" pitchFamily="16"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pt-PT" sz="2400" b="1"/>
              <a:t>Serem agentes de mudança através de uma intervenção individual ou enquadrada em organizações locais cívicas e solidárias;</a:t>
            </a:r>
          </a:p>
          <a:p>
            <a:pPr marL="341313" indent="-341313">
              <a:buClr>
                <a:srgbClr val="90C226"/>
              </a:buClr>
              <a:buSzPct val="80000"/>
              <a:buFont typeface="Wingdings 3" pitchFamily="16"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pt-PT" sz="2400" b="1"/>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623888" y="0"/>
            <a:ext cx="8597900" cy="13208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PT" b="1">
                <a:solidFill>
                  <a:srgbClr val="680000"/>
                </a:solidFill>
                <a:effectLst>
                  <a:outerShdw blurRad="38100" dist="38100" dir="2700000" algn="tl">
                    <a:srgbClr val="C0C0C0"/>
                  </a:outerShdw>
                </a:effectLst>
              </a:rPr>
              <a:t>Definição de estratégias de atuação</a:t>
            </a:r>
          </a:p>
        </p:txBody>
      </p:sp>
      <p:sp>
        <p:nvSpPr>
          <p:cNvPr id="29698" name="Rectangle 2"/>
          <p:cNvSpPr>
            <a:spLocks noGrp="1" noChangeArrowheads="1"/>
          </p:cNvSpPr>
          <p:nvPr>
            <p:ph type="body" idx="4294967295"/>
          </p:nvPr>
        </p:nvSpPr>
        <p:spPr>
          <a:xfrm>
            <a:off x="334963" y="765175"/>
            <a:ext cx="10082212" cy="6299200"/>
          </a:xfrm>
          <a:ln/>
        </p:spPr>
        <p:txBody>
          <a:bodyPr/>
          <a:lstStyle/>
          <a:p>
            <a:pPr marL="341313" indent="-341313">
              <a:buClr>
                <a:srgbClr val="90C226"/>
              </a:buClr>
              <a:buSzPct val="80000"/>
              <a:buFont typeface="Wingdings 3" pitchFamily="16"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pt-PT" sz="2200" b="1"/>
              <a:t>Procurar diagnosticar finamente ao nível municipal quais os setores/negócios que mais resistem à crise, procurando assim os verdadeiros motores estratégicos da economia local, estimulando em simultâneo inovação e atividades de complementaridade e de reforço a estes setores/negócios, em especial os ligados a processos de micro empreendedorismo ou mesmo nano empreendedorismo;</a:t>
            </a:r>
          </a:p>
          <a:p>
            <a:pPr marL="341313" indent="-341313">
              <a:buClr>
                <a:srgbClr val="90C226"/>
              </a:buClr>
              <a:buSzPct val="80000"/>
              <a:buFont typeface="Wingdings 3" pitchFamily="16"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pt-PT" sz="2200" b="1"/>
              <a:t>Definir estratégias de atuação territorial, envolvendo as populações locais e os atores institucionais locais, procurando a articulação de diferentes escalas urbanas e rurais, a partir do local e sem imposição de modelos de desenvolvimento;</a:t>
            </a:r>
          </a:p>
          <a:p>
            <a:pPr marL="341313" indent="-341313">
              <a:buClr>
                <a:srgbClr val="90C226"/>
              </a:buClr>
              <a:buSzPct val="80000"/>
              <a:buFont typeface="Wingdings 3" pitchFamily="16"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pt-PT" sz="2200" b="1"/>
              <a:t>Consciencializar para que o ordenamento do território e a preservação do ambiente sejam elementos essenciais do desenvolvimento local;</a:t>
            </a:r>
          </a:p>
          <a:p>
            <a:pPr marL="341313" indent="-341313">
              <a:buClr>
                <a:srgbClr val="90C226"/>
              </a:buClr>
              <a:buSzPct val="80000"/>
              <a:buFont typeface="Wingdings 3" pitchFamily="16"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pt-PT" sz="2200" b="1"/>
              <a:t>Apostar em estratégias de produção local, que defina todo o circuito de comercialização do produtor ao consumidor, prevendo redes físicas de apoio à distribuição e colocação no mercado, nacional e internacional, a preços justos;</a:t>
            </a:r>
          </a:p>
          <a:p>
            <a:pPr marL="341313" indent="-341313">
              <a:buClr>
                <a:srgbClr val="90C226"/>
              </a:buClr>
              <a:buSzPct val="80000"/>
              <a:buFont typeface="Wingdings 3" pitchFamily="16"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endParaRPr lang="pt-PT" sz="2200" b="1"/>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695325" y="0"/>
            <a:ext cx="8597900" cy="13208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PT" b="1">
                <a:solidFill>
                  <a:srgbClr val="680000"/>
                </a:solidFill>
                <a:effectLst>
                  <a:outerShdw blurRad="38100" dist="38100" dir="2700000" algn="tl">
                    <a:srgbClr val="C0C0C0"/>
                  </a:outerShdw>
                </a:effectLst>
              </a:rPr>
              <a:t>Estabelecimento de redes / parcerias</a:t>
            </a:r>
          </a:p>
        </p:txBody>
      </p:sp>
      <p:sp>
        <p:nvSpPr>
          <p:cNvPr id="30722" name="Rectangle 2"/>
          <p:cNvSpPr>
            <a:spLocks noGrp="1" noChangeArrowheads="1"/>
          </p:cNvSpPr>
          <p:nvPr>
            <p:ph type="body" idx="4294967295"/>
          </p:nvPr>
        </p:nvSpPr>
        <p:spPr>
          <a:xfrm>
            <a:off x="766763" y="692150"/>
            <a:ext cx="9505950" cy="6326188"/>
          </a:xfrm>
          <a:ln/>
        </p:spPr>
        <p:txBody>
          <a:bodyPr/>
          <a:lstStyle/>
          <a:p>
            <a:pPr marL="341313" indent="-341313">
              <a:buClr>
                <a:srgbClr val="90C226"/>
              </a:buClr>
              <a:buSzPct val="80000"/>
              <a:buFont typeface="Wingdings 3" pitchFamily="16"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pt-PT" sz="2400" b="1"/>
              <a:t>Trabalhar a articulação em rede, de agentes locais do território, não tanto numa perspetiva de especialização, mas de atuação generalizada nesse mesmo território, promovendo um contato permanente com contextos europeus e internacionais, no sentido de despoletar uma aprendizagem interpares fora do contexto de atuação habitual;</a:t>
            </a:r>
          </a:p>
          <a:p>
            <a:pPr marL="341313" indent="-341313">
              <a:buClr>
                <a:srgbClr val="90C226"/>
              </a:buClr>
              <a:buSzPct val="80000"/>
              <a:buFont typeface="Wingdings 3" pitchFamily="16"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pt-PT" sz="2400" b="1"/>
              <a:t>Promover projetos ligados em rede, estimulando o aparecimento de novos produtos e serviços, a partir da interação dos produtos/serviços locais já produzidos;</a:t>
            </a:r>
          </a:p>
          <a:p>
            <a:pPr marL="341313" indent="-341313">
              <a:buClr>
                <a:srgbClr val="90C226"/>
              </a:buClr>
              <a:buSzPct val="80000"/>
              <a:buFont typeface="Wingdings 3" pitchFamily="16"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r>
              <a:rPr lang="pt-PT" sz="2400" b="1"/>
              <a:t>Esta relação em rede tende a remeter para todo o tipo de relação entre diversos indivíduos, grupos ou instituições, de alguma forma interligados entre si, pressupondo que tal relação é tendencialmente horizontal e que há alguma interdependência entre os “nós”, ou seja, que (a ação de) cada um pode ter algum tipo de influência sobre os restantes.</a:t>
            </a:r>
          </a:p>
          <a:p>
            <a:pPr marL="341313" indent="-341313">
              <a:buClr>
                <a:srgbClr val="90C226"/>
              </a:buClr>
              <a:buSzPct val="80000"/>
              <a:buFont typeface="Wingdings 3" pitchFamily="16" charset="2"/>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410700" algn="l"/>
              </a:tabLst>
            </a:pPr>
            <a:endParaRPr lang="pt-PT" sz="2400" b="1"/>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677863" y="609600"/>
            <a:ext cx="8597900" cy="13208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pt-PT" b="1">
                <a:solidFill>
                  <a:srgbClr val="680000"/>
                </a:solidFill>
                <a:effectLst>
                  <a:outerShdw blurRad="38100" dist="38100" dir="2700000" algn="tl">
                    <a:srgbClr val="C0C0C0"/>
                  </a:outerShdw>
                </a:effectLst>
              </a:rPr>
              <a:t>Apoios aos atores locais</a:t>
            </a:r>
          </a:p>
        </p:txBody>
      </p:sp>
      <p:sp>
        <p:nvSpPr>
          <p:cNvPr id="31746" name="Rectangle 2"/>
          <p:cNvSpPr>
            <a:spLocks noGrp="1" noChangeArrowheads="1"/>
          </p:cNvSpPr>
          <p:nvPr>
            <p:ph type="body" idx="4294967295"/>
          </p:nvPr>
        </p:nvSpPr>
        <p:spPr>
          <a:xfrm>
            <a:off x="677863" y="1268413"/>
            <a:ext cx="8597900" cy="4773612"/>
          </a:xfrm>
          <a:ln/>
        </p:spPr>
        <p:txBody>
          <a:bodyPr/>
          <a:lstStyle/>
          <a:p>
            <a:pPr marL="341313" indent="-341313">
              <a:lnSpc>
                <a:spcPct val="90000"/>
              </a:lnSpc>
              <a:buClr>
                <a:srgbClr val="90C226"/>
              </a:buClr>
              <a:buSzPct val="80000"/>
              <a:buFont typeface="Wingdings 3" pitchFamily="16"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pt-PT" sz="2400" b="1"/>
              <a:t>Canalizar apoios financeiros para os atores de desenvolvimento local, para que possam implementar dinâmicas de animação territorial;</a:t>
            </a:r>
          </a:p>
          <a:p>
            <a:pPr marL="341313" indent="-341313">
              <a:lnSpc>
                <a:spcPct val="90000"/>
              </a:lnSpc>
              <a:buClr>
                <a:srgbClr val="90C226"/>
              </a:buClr>
              <a:buSzPct val="80000"/>
              <a:buFont typeface="Wingdings 3" pitchFamily="16"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pt-PT" sz="2400" b="1"/>
              <a:t>Apoiar os nano e micronegócios formais, enquanto potenciadores da empregabilidade local.</a:t>
            </a:r>
          </a:p>
          <a:p>
            <a:pPr marL="341313" indent="-341313">
              <a:lnSpc>
                <a:spcPct val="90000"/>
              </a:lnSpc>
              <a:buClr>
                <a:srgbClr val="90C226"/>
              </a:buClr>
              <a:buSzPct val="80000"/>
              <a:buFont typeface="Wingdings 3" pitchFamily="16"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pt-PT" sz="2400" b="1"/>
              <a:t>Defender os bens públicos e os serviços de proximidade quer estes sejam prestados por organizações do Estado Central ou Local, quer por organizações sem fins lucrativos de base local, mesmo elas sendo muitas vezes de pequeníssima dimensão e com fraca capacidade de financeira</a:t>
            </a:r>
          </a:p>
          <a:p>
            <a:pPr marL="341313" indent="-341313">
              <a:lnSpc>
                <a:spcPct val="90000"/>
              </a:lnSpc>
              <a:buClr>
                <a:srgbClr val="90C226"/>
              </a:buClr>
              <a:buSzPct val="80000"/>
              <a:buFont typeface="Wingdings 3" pitchFamily="16"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pt-PT" sz="2400" b="1"/>
              <a:t>Estimular o microcrédito e outros mecanismos de financiamento, de apoio ao investimento </a:t>
            </a:r>
          </a:p>
        </p:txBody>
      </p:sp>
    </p:spTree>
  </p:cSld>
  <p:clrMapOvr>
    <a:masterClrMapping/>
  </p:clrMapOv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514350" y="3736975"/>
            <a:ext cx="11385550" cy="2819400"/>
          </a:xfrm>
          <a:prstGeom prst="rect">
            <a:avLst/>
          </a:prstGeom>
          <a:noFill/>
          <a:ln w="9525">
            <a:noFill/>
            <a:round/>
            <a:headEnd/>
            <a:tailEnd/>
          </a:ln>
          <a:effectLst/>
        </p:spPr>
        <p:txBody>
          <a:bodyPr lIns="90000" tIns="46800" rIns="90000" bIns="46800">
            <a:spAutoFit/>
          </a:bodyPr>
          <a:lstStyle/>
          <a:p>
            <a:pPr marL="153988" indent="-152400">
              <a:buClrTx/>
              <a:buFontTx/>
              <a:buNone/>
              <a:tabLst>
                <a:tab pos="153988" algn="l"/>
                <a:tab pos="1068388" algn="l"/>
                <a:tab pos="1982788" algn="l"/>
                <a:tab pos="2897188" algn="l"/>
                <a:tab pos="3811588" algn="l"/>
                <a:tab pos="4725988" algn="l"/>
                <a:tab pos="5640388" algn="l"/>
                <a:tab pos="6554788" algn="l"/>
                <a:tab pos="7469188" algn="l"/>
                <a:tab pos="8383588" algn="l"/>
                <a:tab pos="9297988" algn="l"/>
                <a:tab pos="10212388" algn="l"/>
                <a:tab pos="10858500" algn="l"/>
              </a:tabLst>
            </a:pPr>
            <a:r>
              <a:rPr lang="pt-PT" sz="2000" b="1">
                <a:solidFill>
                  <a:srgbClr val="000000"/>
                </a:solidFill>
                <a:effectLst>
                  <a:outerShdw blurRad="38100" dist="38100" dir="2700000" algn="tl">
                    <a:srgbClr val="C0C0C0"/>
                  </a:outerShdw>
                </a:effectLst>
                <a:latin typeface="Calibri" pitchFamily="32" charset="0"/>
              </a:rPr>
              <a:t>ANIMAR - Associação Portuguesa para o Desenvolvimento  Local</a:t>
            </a:r>
          </a:p>
          <a:p>
            <a:pPr marL="153988" indent="-152400">
              <a:buClrTx/>
              <a:buFontTx/>
              <a:buNone/>
              <a:tabLst>
                <a:tab pos="153988" algn="l"/>
                <a:tab pos="1068388" algn="l"/>
                <a:tab pos="1982788" algn="l"/>
                <a:tab pos="2897188" algn="l"/>
                <a:tab pos="3811588" algn="l"/>
                <a:tab pos="4725988" algn="l"/>
                <a:tab pos="5640388" algn="l"/>
                <a:tab pos="6554788" algn="l"/>
                <a:tab pos="7469188" algn="l"/>
                <a:tab pos="8383588" algn="l"/>
                <a:tab pos="9297988" algn="l"/>
                <a:tab pos="10212388" algn="l"/>
                <a:tab pos="10858500" algn="l"/>
              </a:tabLst>
            </a:pPr>
            <a:r>
              <a:rPr lang="pt-PT" sz="2000">
                <a:solidFill>
                  <a:srgbClr val="000000"/>
                </a:solidFill>
                <a:effectLst>
                  <a:outerShdw blurRad="38100" dist="38100" dir="2700000" algn="tl">
                    <a:srgbClr val="C0C0C0"/>
                  </a:outerShdw>
                </a:effectLst>
                <a:latin typeface="Calibri" pitchFamily="32" charset="0"/>
              </a:rPr>
              <a:t>Rua Antero de Quental   /  Edifício Ninho de Empresas</a:t>
            </a:r>
          </a:p>
          <a:p>
            <a:pPr marL="153988" indent="-152400">
              <a:buClrTx/>
              <a:buFontTx/>
              <a:buNone/>
              <a:tabLst>
                <a:tab pos="153988" algn="l"/>
                <a:tab pos="1068388" algn="l"/>
                <a:tab pos="1982788" algn="l"/>
                <a:tab pos="2897188" algn="l"/>
                <a:tab pos="3811588" algn="l"/>
                <a:tab pos="4725988" algn="l"/>
                <a:tab pos="5640388" algn="l"/>
                <a:tab pos="6554788" algn="l"/>
                <a:tab pos="7469188" algn="l"/>
                <a:tab pos="8383588" algn="l"/>
                <a:tab pos="9297988" algn="l"/>
                <a:tab pos="10212388" algn="l"/>
                <a:tab pos="10858500" algn="l"/>
              </a:tabLst>
            </a:pPr>
            <a:r>
              <a:rPr lang="pt-PT" sz="2000">
                <a:solidFill>
                  <a:srgbClr val="000000"/>
                </a:solidFill>
                <a:effectLst>
                  <a:outerShdw blurRad="38100" dist="38100" dir="2700000" algn="tl">
                    <a:srgbClr val="C0C0C0"/>
                  </a:outerShdw>
                </a:effectLst>
                <a:latin typeface="Calibri" pitchFamily="32" charset="0"/>
              </a:rPr>
              <a:t>Bairro Olival de Fora</a:t>
            </a:r>
          </a:p>
          <a:p>
            <a:pPr marL="153988" indent="-152400">
              <a:buClrTx/>
              <a:buFontTx/>
              <a:buNone/>
              <a:tabLst>
                <a:tab pos="153988" algn="l"/>
                <a:tab pos="1068388" algn="l"/>
                <a:tab pos="1982788" algn="l"/>
                <a:tab pos="2897188" algn="l"/>
                <a:tab pos="3811588" algn="l"/>
                <a:tab pos="4725988" algn="l"/>
                <a:tab pos="5640388" algn="l"/>
                <a:tab pos="6554788" algn="l"/>
                <a:tab pos="7469188" algn="l"/>
                <a:tab pos="8383588" algn="l"/>
                <a:tab pos="9297988" algn="l"/>
                <a:tab pos="10212388" algn="l"/>
                <a:tab pos="10858500" algn="l"/>
              </a:tabLst>
            </a:pPr>
            <a:r>
              <a:rPr lang="pt-PT" sz="2000">
                <a:solidFill>
                  <a:srgbClr val="000000"/>
                </a:solidFill>
                <a:effectLst>
                  <a:outerShdw blurRad="38100" dist="38100" dir="2700000" algn="tl">
                    <a:srgbClr val="C0C0C0"/>
                  </a:outerShdw>
                </a:effectLst>
                <a:latin typeface="Calibri" pitchFamily="32" charset="0"/>
              </a:rPr>
              <a:t>2625-640 VIALONGA</a:t>
            </a:r>
          </a:p>
          <a:p>
            <a:pPr marL="153988" indent="-152400">
              <a:buClrTx/>
              <a:buFontTx/>
              <a:buNone/>
              <a:tabLst>
                <a:tab pos="153988" algn="l"/>
                <a:tab pos="1068388" algn="l"/>
                <a:tab pos="1982788" algn="l"/>
                <a:tab pos="2897188" algn="l"/>
                <a:tab pos="3811588" algn="l"/>
                <a:tab pos="4725988" algn="l"/>
                <a:tab pos="5640388" algn="l"/>
                <a:tab pos="6554788" algn="l"/>
                <a:tab pos="7469188" algn="l"/>
                <a:tab pos="8383588" algn="l"/>
                <a:tab pos="9297988" algn="l"/>
                <a:tab pos="10212388" algn="l"/>
                <a:tab pos="10858500" algn="l"/>
              </a:tabLst>
            </a:pPr>
            <a:r>
              <a:rPr lang="pt-PT" sz="2000">
                <a:solidFill>
                  <a:srgbClr val="000000"/>
                </a:solidFill>
                <a:effectLst>
                  <a:outerShdw blurRad="38100" dist="38100" dir="2700000" algn="tl">
                    <a:srgbClr val="C0C0C0"/>
                  </a:outerShdw>
                </a:effectLst>
                <a:latin typeface="Calibri" pitchFamily="32" charset="0"/>
              </a:rPr>
              <a:t>PORTUGAL</a:t>
            </a:r>
          </a:p>
          <a:p>
            <a:pPr marL="153988" indent="-152400">
              <a:buClrTx/>
              <a:buFontTx/>
              <a:buNone/>
              <a:tabLst>
                <a:tab pos="153988" algn="l"/>
                <a:tab pos="1068388" algn="l"/>
                <a:tab pos="1982788" algn="l"/>
                <a:tab pos="2897188" algn="l"/>
                <a:tab pos="3811588" algn="l"/>
                <a:tab pos="4725988" algn="l"/>
                <a:tab pos="5640388" algn="l"/>
                <a:tab pos="6554788" algn="l"/>
                <a:tab pos="7469188" algn="l"/>
                <a:tab pos="8383588" algn="l"/>
                <a:tab pos="9297988" algn="l"/>
                <a:tab pos="10212388" algn="l"/>
                <a:tab pos="10858500" algn="l"/>
              </a:tabLst>
            </a:pPr>
            <a:r>
              <a:rPr lang="pt-PT" sz="2000" b="1">
                <a:solidFill>
                  <a:srgbClr val="000000"/>
                </a:solidFill>
                <a:effectLst>
                  <a:outerShdw blurRad="38100" dist="38100" dir="2700000" algn="tl">
                    <a:srgbClr val="C0C0C0"/>
                  </a:outerShdw>
                </a:effectLst>
                <a:latin typeface="Calibri" pitchFamily="32" charset="0"/>
              </a:rPr>
              <a:t>Tel. / Fax</a:t>
            </a:r>
            <a:r>
              <a:rPr lang="pt-PT" sz="2000">
                <a:solidFill>
                  <a:srgbClr val="000000"/>
                </a:solidFill>
                <a:effectLst>
                  <a:outerShdw blurRad="38100" dist="38100" dir="2700000" algn="tl">
                    <a:srgbClr val="C0C0C0"/>
                  </a:outerShdw>
                </a:effectLst>
                <a:latin typeface="Calibri" pitchFamily="32" charset="0"/>
              </a:rPr>
              <a:t>.: 00351-219527450 / 00351-219521322</a:t>
            </a:r>
          </a:p>
          <a:p>
            <a:pPr marL="153988" indent="-152400">
              <a:buClrTx/>
              <a:buFontTx/>
              <a:buNone/>
              <a:tabLst>
                <a:tab pos="153988" algn="l"/>
                <a:tab pos="1068388" algn="l"/>
                <a:tab pos="1982788" algn="l"/>
                <a:tab pos="2897188" algn="l"/>
                <a:tab pos="3811588" algn="l"/>
                <a:tab pos="4725988" algn="l"/>
                <a:tab pos="5640388" algn="l"/>
                <a:tab pos="6554788" algn="l"/>
                <a:tab pos="7469188" algn="l"/>
                <a:tab pos="8383588" algn="l"/>
                <a:tab pos="9297988" algn="l"/>
                <a:tab pos="10212388" algn="l"/>
                <a:tab pos="10858500" algn="l"/>
              </a:tabLst>
            </a:pPr>
            <a:r>
              <a:rPr lang="pt-PT" sz="2000" b="1">
                <a:solidFill>
                  <a:srgbClr val="000000"/>
                </a:solidFill>
                <a:effectLst>
                  <a:outerShdw blurRad="38100" dist="38100" dir="2700000" algn="tl">
                    <a:srgbClr val="C0C0C0"/>
                  </a:outerShdw>
                </a:effectLst>
                <a:latin typeface="Calibri" pitchFamily="32" charset="0"/>
              </a:rPr>
              <a:t>E-mail</a:t>
            </a:r>
            <a:r>
              <a:rPr lang="pt-PT" sz="2000">
                <a:solidFill>
                  <a:srgbClr val="000000"/>
                </a:solidFill>
                <a:effectLst>
                  <a:outerShdw blurRad="38100" dist="38100" dir="2700000" algn="tl">
                    <a:srgbClr val="C0C0C0"/>
                  </a:outerShdw>
                </a:effectLst>
                <a:latin typeface="Calibri" pitchFamily="32" charset="0"/>
              </a:rPr>
              <a:t>: </a:t>
            </a:r>
            <a:r>
              <a:rPr lang="pt-PT" sz="2000">
                <a:solidFill>
                  <a:srgbClr val="168BBA"/>
                </a:solidFill>
                <a:effectLst>
                  <a:outerShdw blurRad="38100" dist="38100" dir="2700000" algn="tl">
                    <a:srgbClr val="C0C0C0"/>
                  </a:outerShdw>
                </a:effectLst>
                <a:latin typeface="Calibri" pitchFamily="32" charset="0"/>
                <a:hlinkClick r:id="rId3"/>
              </a:rPr>
              <a:t>animar@animar-dl.pt</a:t>
            </a:r>
          </a:p>
          <a:p>
            <a:pPr marL="153988" indent="-152400">
              <a:buClrTx/>
              <a:buFontTx/>
              <a:buNone/>
              <a:tabLst>
                <a:tab pos="153988" algn="l"/>
                <a:tab pos="1068388" algn="l"/>
                <a:tab pos="1982788" algn="l"/>
                <a:tab pos="2897188" algn="l"/>
                <a:tab pos="3811588" algn="l"/>
                <a:tab pos="4725988" algn="l"/>
                <a:tab pos="5640388" algn="l"/>
                <a:tab pos="6554788" algn="l"/>
                <a:tab pos="7469188" algn="l"/>
                <a:tab pos="8383588" algn="l"/>
                <a:tab pos="9297988" algn="l"/>
                <a:tab pos="10212388" algn="l"/>
                <a:tab pos="10858500" algn="l"/>
              </a:tabLst>
            </a:pPr>
            <a:r>
              <a:rPr lang="pt-PT" sz="2000" b="1">
                <a:solidFill>
                  <a:srgbClr val="000000"/>
                </a:solidFill>
                <a:effectLst>
                  <a:outerShdw blurRad="38100" dist="38100" dir="2700000" algn="tl">
                    <a:srgbClr val="C0C0C0"/>
                  </a:outerShdw>
                </a:effectLst>
                <a:latin typeface="Calibri" pitchFamily="32" charset="0"/>
              </a:rPr>
              <a:t>Web</a:t>
            </a:r>
            <a:r>
              <a:rPr lang="pt-PT" sz="2000">
                <a:solidFill>
                  <a:srgbClr val="000000"/>
                </a:solidFill>
                <a:effectLst>
                  <a:outerShdw blurRad="38100" dist="38100" dir="2700000" algn="tl">
                    <a:srgbClr val="C0C0C0"/>
                  </a:outerShdw>
                </a:effectLst>
                <a:latin typeface="Calibri" pitchFamily="32" charset="0"/>
              </a:rPr>
              <a:t>:    </a:t>
            </a:r>
            <a:r>
              <a:rPr lang="pt-PT" sz="2000">
                <a:solidFill>
                  <a:srgbClr val="168BBA"/>
                </a:solidFill>
                <a:effectLst>
                  <a:outerShdw blurRad="38100" dist="38100" dir="2700000" algn="tl">
                    <a:srgbClr val="C0C0C0"/>
                  </a:outerShdw>
                </a:effectLst>
                <a:latin typeface="Calibri" pitchFamily="32" charset="0"/>
                <a:hlinkClick r:id="rId4"/>
              </a:rPr>
              <a:t>http://www.animar-dl.pt</a:t>
            </a:r>
            <a:r>
              <a:rPr lang="pt-PT" sz="2000">
                <a:solidFill>
                  <a:srgbClr val="000000"/>
                </a:solidFill>
                <a:effectLst>
                  <a:outerShdw blurRad="38100" dist="38100" dir="2700000" algn="tl">
                    <a:srgbClr val="C0C0C0"/>
                  </a:outerShdw>
                </a:effectLst>
                <a:latin typeface="Calibri" pitchFamily="32" charset="0"/>
              </a:rPr>
              <a:t> </a:t>
            </a:r>
          </a:p>
          <a:p>
            <a:pPr marL="153988" indent="-152400">
              <a:lnSpc>
                <a:spcPct val="90000"/>
              </a:lnSpc>
              <a:buClrTx/>
              <a:buFontTx/>
              <a:buNone/>
              <a:tabLst>
                <a:tab pos="153988" algn="l"/>
                <a:tab pos="1068388" algn="l"/>
                <a:tab pos="1982788" algn="l"/>
                <a:tab pos="2897188" algn="l"/>
                <a:tab pos="3811588" algn="l"/>
                <a:tab pos="4725988" algn="l"/>
                <a:tab pos="5640388" algn="l"/>
                <a:tab pos="6554788" algn="l"/>
                <a:tab pos="7469188" algn="l"/>
                <a:tab pos="8383588" algn="l"/>
                <a:tab pos="9297988" algn="l"/>
                <a:tab pos="10212388" algn="l"/>
                <a:tab pos="10858500" algn="l"/>
              </a:tabLst>
            </a:pPr>
            <a:endParaRPr lang="pt-PT" sz="2000">
              <a:solidFill>
                <a:srgbClr val="000000"/>
              </a:solidFill>
              <a:effectLst>
                <a:outerShdw blurRad="38100" dist="38100" dir="2700000" algn="tl">
                  <a:srgbClr val="C0C0C0"/>
                </a:outerShdw>
              </a:effectLst>
              <a:latin typeface="Calibri" pitchFamily="32" charset="0"/>
            </a:endParaRPr>
          </a:p>
        </p:txBody>
      </p:sp>
      <p:sp>
        <p:nvSpPr>
          <p:cNvPr id="32770" name="Text Box 2"/>
          <p:cNvSpPr txBox="1">
            <a:spLocks noChangeArrowheads="1"/>
          </p:cNvSpPr>
          <p:nvPr/>
        </p:nvSpPr>
        <p:spPr bwMode="auto">
          <a:xfrm>
            <a:off x="533400" y="2663825"/>
            <a:ext cx="1503363" cy="947738"/>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sz="2800" b="1">
                <a:solidFill>
                  <a:srgbClr val="000000"/>
                </a:solidFill>
                <a:latin typeface="Calibri" pitchFamily="32" charset="0"/>
              </a:rPr>
              <a:t>Contatos</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sz="2800" b="1">
              <a:solidFill>
                <a:srgbClr val="000000"/>
              </a:solidFill>
              <a:latin typeface="Calibri" pitchFamily="32" charset="0"/>
            </a:endParaRPr>
          </a:p>
        </p:txBody>
      </p:sp>
      <p:sp>
        <p:nvSpPr>
          <p:cNvPr id="32771" name="Line 3"/>
          <p:cNvSpPr>
            <a:spLocks noChangeShapeType="1"/>
          </p:cNvSpPr>
          <p:nvPr/>
        </p:nvSpPr>
        <p:spPr bwMode="auto">
          <a:xfrm>
            <a:off x="449263" y="3519488"/>
            <a:ext cx="11323637" cy="1587"/>
          </a:xfrm>
          <a:prstGeom prst="line">
            <a:avLst/>
          </a:prstGeom>
          <a:noFill/>
          <a:ln w="9360">
            <a:solidFill>
              <a:srgbClr val="808080"/>
            </a:solidFill>
            <a:miter lim="800000"/>
            <a:headEnd/>
            <a:tailEnd/>
          </a:ln>
          <a:effectLst/>
        </p:spPr>
        <p:txBody>
          <a:bodyPr/>
          <a:lstStyle/>
          <a:p>
            <a:endParaRPr lang="pt-PT"/>
          </a:p>
        </p:txBody>
      </p:sp>
      <p:sp>
        <p:nvSpPr>
          <p:cNvPr id="32772" name="Rectangle 4"/>
          <p:cNvSpPr>
            <a:spLocks noChangeArrowheads="1"/>
          </p:cNvSpPr>
          <p:nvPr/>
        </p:nvSpPr>
        <p:spPr bwMode="auto">
          <a:xfrm>
            <a:off x="1096963" y="1025525"/>
            <a:ext cx="369887" cy="1100138"/>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sz="6600" b="1">
                <a:solidFill>
                  <a:srgbClr val="000000"/>
                </a:solidFill>
                <a:latin typeface="Calibri" pitchFamily="32" charset="0"/>
              </a:rPr>
              <a:t> </a:t>
            </a:r>
          </a:p>
        </p:txBody>
      </p:sp>
      <p:pic>
        <p:nvPicPr>
          <p:cNvPr id="32773" name="Picture 5"/>
          <p:cNvPicPr>
            <a:picLocks noChangeAspect="1" noChangeArrowheads="1"/>
          </p:cNvPicPr>
          <p:nvPr/>
        </p:nvPicPr>
        <p:blipFill>
          <a:blip r:embed="rId5" cstate="print"/>
          <a:srcRect/>
          <a:stretch>
            <a:fillRect/>
          </a:stretch>
        </p:blipFill>
        <p:spPr bwMode="auto">
          <a:xfrm>
            <a:off x="263525" y="188913"/>
            <a:ext cx="523875" cy="400050"/>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623888" y="476250"/>
            <a:ext cx="8597900" cy="1079500"/>
          </a:xfrm>
          <a:prstGeom prst="rect">
            <a:avLst/>
          </a:prstGeom>
          <a:solidFill>
            <a:srgbClr val="FFFFFF"/>
          </a:solidFill>
          <a:ln w="9525">
            <a:noFill/>
            <a:round/>
            <a:headEnd/>
            <a:tailEnd/>
          </a:ln>
          <a:effectLst/>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90C226"/>
                </a:solidFill>
                <a:latin typeface="Trebuchet MS" pitchFamily="32" charset="0"/>
              </a:rPr>
              <a:t/>
            </a:r>
            <a:br>
              <a:rPr lang="en-GB" b="1">
                <a:solidFill>
                  <a:srgbClr val="90C226"/>
                </a:solidFill>
                <a:latin typeface="Trebuchet MS" pitchFamily="32" charset="0"/>
              </a:rPr>
            </a:br>
            <a:r>
              <a:rPr lang="pt-PT" b="1">
                <a:solidFill>
                  <a:srgbClr val="90C226"/>
                </a:solidFill>
                <a:latin typeface="Trebuchet MS" pitchFamily="32" charset="0"/>
              </a:rPr>
              <a:t>A Rede ANIMAR é constituída por mais de 80 organizações e 100 pessoas</a:t>
            </a:r>
            <a:br>
              <a:rPr lang="pt-PT" b="1">
                <a:solidFill>
                  <a:srgbClr val="90C226"/>
                </a:solidFill>
                <a:latin typeface="Trebuchet MS" pitchFamily="32" charset="0"/>
              </a:rPr>
            </a:br>
            <a:r>
              <a:rPr lang="pt-PT" sz="1400">
                <a:solidFill>
                  <a:srgbClr val="000000"/>
                </a:solidFill>
                <a:latin typeface="Trebuchet MS" pitchFamily="32" charset="0"/>
              </a:rPr>
              <a:t>(com uma intervenção importante de Norte a Sul de Portugal e Ilhas)</a:t>
            </a:r>
            <a:br>
              <a:rPr lang="pt-PT" sz="1400">
                <a:solidFill>
                  <a:srgbClr val="000000"/>
                </a:solidFill>
                <a:latin typeface="Trebuchet MS" pitchFamily="32" charset="0"/>
              </a:rPr>
            </a:br>
            <a:endParaRPr lang="pt-PT" sz="1400">
              <a:solidFill>
                <a:srgbClr val="000000"/>
              </a:solidFill>
              <a:latin typeface="Trebuchet MS" pitchFamily="32" charset="0"/>
            </a:endParaRPr>
          </a:p>
        </p:txBody>
      </p:sp>
      <p:sp>
        <p:nvSpPr>
          <p:cNvPr id="20482" name="Rectangle 2"/>
          <p:cNvSpPr>
            <a:spLocks noChangeArrowheads="1"/>
          </p:cNvSpPr>
          <p:nvPr/>
        </p:nvSpPr>
        <p:spPr bwMode="auto">
          <a:xfrm>
            <a:off x="623888" y="1906588"/>
            <a:ext cx="9072562" cy="4483100"/>
          </a:xfrm>
          <a:prstGeom prst="rect">
            <a:avLst/>
          </a:prstGeom>
          <a:noFill/>
          <a:ln w="9525">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solidFill>
                  <a:srgbClr val="680000"/>
                </a:solidFill>
                <a:latin typeface="Calibri" pitchFamily="32" charset="0"/>
              </a:rPr>
              <a:t>A ANIMAR foi criada em 1993 como a Rede de ligação e suporte às organizações de Desenvolvimento Local em Portugal (numa primeira fase em áreas rurais)</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a:solidFill>
                <a:srgbClr val="680000"/>
              </a:solidFill>
              <a:latin typeface="Calibri" pitchFamily="32" charset="0"/>
            </a:endParaRPr>
          </a:p>
          <a:p>
            <a:pPr>
              <a:buClr>
                <a:srgbClr val="680000"/>
              </a:buCl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solidFill>
                  <a:srgbClr val="680000"/>
                </a:solidFill>
                <a:latin typeface="Calibri" pitchFamily="32" charset="0"/>
              </a:rPr>
              <a:t>  Associação privada sem fins lucrativos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a:solidFill>
                <a:srgbClr val="68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a:solidFill>
                <a:srgbClr val="680000"/>
              </a:solidFill>
              <a:latin typeface="Calibri" pitchFamily="32" charset="0"/>
            </a:endParaRPr>
          </a:p>
          <a:p>
            <a:pP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solidFill>
                  <a:srgbClr val="000000"/>
                </a:solidFill>
                <a:latin typeface="Calibri" pitchFamily="32" charset="0"/>
              </a:rPr>
              <a:t> Dimensão nacional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a:solidFill>
                <a:srgbClr val="000000"/>
              </a:solidFill>
              <a:latin typeface="Calibri" pitchFamily="32" charset="0"/>
            </a:endParaRPr>
          </a:p>
          <a:p>
            <a:pPr>
              <a:buFont typeface="Wingdings"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solidFill>
                  <a:srgbClr val="000000"/>
                </a:solidFill>
                <a:latin typeface="Calibri" pitchFamily="32" charset="0"/>
              </a:rPr>
              <a:t> Reúne organizações e pessoas com intervenção nas áreas:</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solidFill>
                  <a:srgbClr val="000000"/>
                </a:solidFill>
                <a:latin typeface="Calibri" pitchFamily="32" charset="0"/>
              </a:rPr>
              <a:t>     -  desenvolvimento local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solidFill>
                  <a:srgbClr val="000000"/>
                </a:solidFill>
                <a:latin typeface="Calibri" pitchFamily="32" charset="0"/>
              </a:rPr>
              <a:t>     -  economia social e solidária</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solidFill>
                  <a:srgbClr val="000000"/>
                </a:solidFill>
                <a:latin typeface="Calibri" pitchFamily="32" charset="0"/>
              </a:rPr>
              <a:t>     -  educação formal e não-formal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solidFill>
                  <a:srgbClr val="000000"/>
                </a:solidFill>
                <a:latin typeface="Calibri" pitchFamily="32" charset="0"/>
              </a:rPr>
              <a:t>     -  associativismo</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solidFill>
                  <a:srgbClr val="000000"/>
                </a:solidFill>
                <a:latin typeface="Calibri" pitchFamily="32" charset="0"/>
              </a:rPr>
              <a:t>     -  cidadania ativa</a:t>
            </a:r>
          </a:p>
          <a:p>
            <a:pPr>
              <a:buFont typeface="Wingdings"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a:solidFill>
                <a:srgbClr val="000000"/>
              </a:solidFill>
              <a:latin typeface="Calibri" pitchFamily="32" charset="0"/>
            </a:endParaRPr>
          </a:p>
        </p:txBody>
      </p:sp>
      <p:pic>
        <p:nvPicPr>
          <p:cNvPr id="20483" name="Picture 3"/>
          <p:cNvPicPr>
            <a:picLocks noChangeAspect="1" noChangeArrowheads="1"/>
          </p:cNvPicPr>
          <p:nvPr/>
        </p:nvPicPr>
        <p:blipFill>
          <a:blip r:embed="rId3" cstate="print"/>
          <a:srcRect/>
          <a:stretch>
            <a:fillRect/>
          </a:stretch>
        </p:blipFill>
        <p:spPr bwMode="auto">
          <a:xfrm>
            <a:off x="192088" y="260350"/>
            <a:ext cx="523875" cy="400050"/>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1416050" y="161925"/>
            <a:ext cx="7993063" cy="917575"/>
          </a:xfrm>
          <a:prstGeom prst="rect">
            <a:avLst/>
          </a:prstGeom>
          <a:solidFill>
            <a:srgbClr val="FFFFFF"/>
          </a:solidFill>
          <a:ln w="9525">
            <a:noFill/>
            <a:round/>
            <a:headEnd/>
            <a:tailEnd/>
          </a:ln>
          <a:effectLst/>
        </p:spPr>
        <p:txBody>
          <a:bodyPr lIns="90000" tIns="46800" rIns="90000" bIns="468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a:solidFill>
                  <a:srgbClr val="90C226"/>
                </a:solidFill>
                <a:latin typeface="Trebuchet MS" pitchFamily="32" charset="0"/>
              </a:rPr>
              <a:t/>
            </a:r>
            <a:br>
              <a:rPr lang="en-GB" b="1">
                <a:solidFill>
                  <a:srgbClr val="90C226"/>
                </a:solidFill>
                <a:latin typeface="Trebuchet MS" pitchFamily="32" charset="0"/>
              </a:rPr>
            </a:br>
            <a:r>
              <a:rPr lang="pt-PT" b="1">
                <a:solidFill>
                  <a:srgbClr val="90C226"/>
                </a:solidFill>
                <a:latin typeface="Trebuchet MS" pitchFamily="32" charset="0"/>
              </a:rPr>
              <a:t>Com uma intervenção importante de Norte a Sul de Portugal e Ilhas</a:t>
            </a:r>
            <a:br>
              <a:rPr lang="pt-PT" b="1">
                <a:solidFill>
                  <a:srgbClr val="90C226"/>
                </a:solidFill>
                <a:latin typeface="Trebuchet MS" pitchFamily="32" charset="0"/>
              </a:rPr>
            </a:br>
            <a:endParaRPr lang="pt-PT" b="1">
              <a:solidFill>
                <a:srgbClr val="90C226"/>
              </a:solidFill>
              <a:latin typeface="Trebuchet MS" pitchFamily="32" charset="0"/>
            </a:endParaRPr>
          </a:p>
        </p:txBody>
      </p:sp>
      <p:pic>
        <p:nvPicPr>
          <p:cNvPr id="21506" name="Picture 2"/>
          <p:cNvPicPr>
            <a:picLocks noChangeAspect="1" noChangeArrowheads="1"/>
          </p:cNvPicPr>
          <p:nvPr/>
        </p:nvPicPr>
        <p:blipFill>
          <a:blip r:embed="rId3" cstate="print"/>
          <a:srcRect/>
          <a:stretch>
            <a:fillRect/>
          </a:stretch>
        </p:blipFill>
        <p:spPr bwMode="auto">
          <a:xfrm>
            <a:off x="192088" y="260350"/>
            <a:ext cx="523875" cy="400050"/>
          </a:xfrm>
          <a:prstGeom prst="rect">
            <a:avLst/>
          </a:prstGeom>
          <a:noFill/>
          <a:ln w="9525">
            <a:noFill/>
            <a:round/>
            <a:headEnd/>
            <a:tailEnd/>
          </a:ln>
          <a:effectLst/>
        </p:spPr>
      </p:pic>
      <p:pic>
        <p:nvPicPr>
          <p:cNvPr id="21507" name="Picture 3"/>
          <p:cNvPicPr>
            <a:picLocks noChangeAspect="1" noChangeArrowheads="1"/>
          </p:cNvPicPr>
          <p:nvPr/>
        </p:nvPicPr>
        <p:blipFill>
          <a:blip r:embed="rId4" cstate="print"/>
          <a:srcRect/>
          <a:stretch>
            <a:fillRect/>
          </a:stretch>
        </p:blipFill>
        <p:spPr bwMode="auto">
          <a:xfrm>
            <a:off x="479425" y="908050"/>
            <a:ext cx="3692525" cy="5678488"/>
          </a:xfrm>
          <a:prstGeom prst="rect">
            <a:avLst/>
          </a:prstGeom>
          <a:noFill/>
          <a:ln w="9525">
            <a:noFill/>
            <a:round/>
            <a:headEnd/>
            <a:tailEnd/>
          </a:ln>
          <a:effectLst/>
        </p:spPr>
      </p:pic>
      <p:sp>
        <p:nvSpPr>
          <p:cNvPr id="21508" name="Rectangle 4"/>
          <p:cNvSpPr>
            <a:spLocks noChangeArrowheads="1"/>
          </p:cNvSpPr>
          <p:nvPr/>
        </p:nvSpPr>
        <p:spPr bwMode="auto">
          <a:xfrm>
            <a:off x="4151313" y="1700213"/>
            <a:ext cx="6096000" cy="4208462"/>
          </a:xfrm>
          <a:prstGeom prst="rect">
            <a:avLst/>
          </a:prstGeom>
          <a:noFill/>
          <a:ln w="9525">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b="1">
                <a:solidFill>
                  <a:srgbClr val="680000"/>
                </a:solidFill>
                <a:latin typeface="Calibri" pitchFamily="32" charset="0"/>
              </a:rPr>
              <a:t>Pretendemos estimular o Desenvolvimento Local através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b="1">
                <a:solidFill>
                  <a:srgbClr val="680000"/>
                </a:solidFill>
                <a:latin typeface="Calibri" pitchFamily="32" charset="0"/>
              </a:rPr>
              <a:t>de  processos/projetos:</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a:solidFill>
                <a:srgbClr val="68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solidFill>
                  <a:srgbClr val="8F2115"/>
                </a:solidFill>
                <a:latin typeface="Calibri" pitchFamily="32" charset="0"/>
              </a:rPr>
              <a:t>1) de empowerment /autonomia organizacional e territorial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solidFill>
                  <a:srgbClr val="8F2115"/>
                </a:solidFill>
                <a:latin typeface="Calibri" pitchFamily="32" charset="0"/>
              </a:rPr>
              <a:t/>
            </a:r>
            <a:br>
              <a:rPr lang="pt-PT">
                <a:solidFill>
                  <a:srgbClr val="8F2115"/>
                </a:solidFill>
                <a:latin typeface="Calibri" pitchFamily="32" charset="0"/>
              </a:rPr>
            </a:br>
            <a:r>
              <a:rPr lang="pt-PT">
                <a:solidFill>
                  <a:srgbClr val="8F2115"/>
                </a:solidFill>
                <a:latin typeface="Calibri" pitchFamily="32" charset="0"/>
              </a:rPr>
              <a:t>2) de troca de experiências dentro da rede</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solidFill>
                  <a:srgbClr val="8F2115"/>
                </a:solidFill>
                <a:latin typeface="Calibri" pitchFamily="32" charset="0"/>
              </a:rPr>
              <a:t/>
            </a:r>
            <a:br>
              <a:rPr lang="pt-PT">
                <a:solidFill>
                  <a:srgbClr val="8F2115"/>
                </a:solidFill>
                <a:latin typeface="Calibri" pitchFamily="32" charset="0"/>
              </a:rPr>
            </a:br>
            <a:r>
              <a:rPr lang="pt-PT">
                <a:solidFill>
                  <a:srgbClr val="8F2115"/>
                </a:solidFill>
                <a:latin typeface="Calibri" pitchFamily="32" charset="0"/>
              </a:rPr>
              <a:t>3) de interação e de desenvolvimento da sustentabilidade das organizações</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solidFill>
                  <a:srgbClr val="8F2115"/>
                </a:solidFill>
                <a:latin typeface="Calibri" pitchFamily="32" charset="0"/>
              </a:rPr>
              <a:t/>
            </a:r>
            <a:br>
              <a:rPr lang="pt-PT">
                <a:solidFill>
                  <a:srgbClr val="8F2115"/>
                </a:solidFill>
                <a:latin typeface="Calibri" pitchFamily="32" charset="0"/>
              </a:rPr>
            </a:br>
            <a:r>
              <a:rPr lang="pt-PT">
                <a:solidFill>
                  <a:srgbClr val="8F2115"/>
                </a:solidFill>
                <a:latin typeface="Calibri" pitchFamily="32" charset="0"/>
              </a:rPr>
              <a:t>4) de qualificação das organizações para uma melhor intervenção nos seus territórios</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a:solidFill>
                  <a:srgbClr val="8F2115"/>
                </a:solidFill>
                <a:latin typeface="Calibri" pitchFamily="32" charset="0"/>
              </a:rPr>
              <a:t/>
            </a:r>
            <a:br>
              <a:rPr lang="pt-PT">
                <a:solidFill>
                  <a:srgbClr val="8F2115"/>
                </a:solidFill>
                <a:latin typeface="Calibri" pitchFamily="32" charset="0"/>
              </a:rPr>
            </a:br>
            <a:r>
              <a:rPr lang="pt-PT">
                <a:solidFill>
                  <a:srgbClr val="8F2115"/>
                </a:solidFill>
                <a:latin typeface="Calibri" pitchFamily="32" charset="0"/>
              </a:rPr>
              <a:t>5) de lobby local e nacional relativo a medidas de política pública</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263525" y="981075"/>
            <a:ext cx="9864725" cy="5276850"/>
          </a:xfrm>
          <a:prstGeom prst="rect">
            <a:avLst/>
          </a:prstGeom>
          <a:noFill/>
          <a:ln w="9525">
            <a:noFill/>
            <a:round/>
            <a:headEnd/>
            <a:tailEnd/>
          </a:ln>
          <a:effectLst/>
        </p:spPr>
        <p:txBody>
          <a:bodyPr/>
          <a:lstStyle/>
          <a:p>
            <a:pPr marL="342900" indent="-341313">
              <a:spcBef>
                <a:spcPts val="400"/>
              </a:spcBef>
              <a:spcAft>
                <a:spcPts val="600"/>
              </a:spcAft>
              <a:buClrTx/>
              <a:buSzPct val="80000"/>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r>
              <a:rPr lang="pt-PT" sz="1600" b="1">
                <a:solidFill>
                  <a:srgbClr val="BE2B1C"/>
                </a:solidFill>
                <a:effectLst>
                  <a:outerShdw blurRad="38100" dist="38100" dir="2700000" algn="tl">
                    <a:srgbClr val="C0C0C0"/>
                  </a:outerShdw>
                </a:effectLst>
                <a:latin typeface="Calibri" pitchFamily="32" charset="0"/>
              </a:rPr>
              <a:t>Organizações sem fins lucrativos:</a:t>
            </a:r>
          </a:p>
          <a:p>
            <a:pPr marL="342900" indent="-341313">
              <a:lnSpc>
                <a:spcPct val="80000"/>
              </a:lnSpc>
              <a:spcBef>
                <a:spcPts val="400"/>
              </a:spcBef>
              <a:spcAft>
                <a:spcPts val="600"/>
              </a:spcAft>
              <a:buClrTx/>
              <a:buSzPct val="80000"/>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r>
              <a:rPr lang="pt-PT" sz="1600">
                <a:solidFill>
                  <a:srgbClr val="404040"/>
                </a:solidFill>
                <a:latin typeface="Calibri" pitchFamily="32" charset="0"/>
              </a:rPr>
              <a:t>Associações de Desenvolvimento Local </a:t>
            </a:r>
          </a:p>
          <a:p>
            <a:pPr marL="342900" indent="-341313">
              <a:lnSpc>
                <a:spcPct val="80000"/>
              </a:lnSpc>
              <a:spcBef>
                <a:spcPts val="400"/>
              </a:spcBef>
              <a:spcAft>
                <a:spcPts val="600"/>
              </a:spcAft>
              <a:buClrTx/>
              <a:buSzPct val="80000"/>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r>
              <a:rPr lang="pt-PT" sz="1600">
                <a:solidFill>
                  <a:srgbClr val="404040"/>
                </a:solidFill>
                <a:latin typeface="Calibri" pitchFamily="32" charset="0"/>
              </a:rPr>
              <a:t>Organizações Particulares de Solidariedade Social  </a:t>
            </a:r>
          </a:p>
          <a:p>
            <a:pPr marL="342900" indent="-341313">
              <a:lnSpc>
                <a:spcPct val="80000"/>
              </a:lnSpc>
              <a:spcBef>
                <a:spcPts val="400"/>
              </a:spcBef>
              <a:spcAft>
                <a:spcPts val="600"/>
              </a:spcAft>
              <a:buClrTx/>
              <a:buSzPct val="80000"/>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r>
              <a:rPr lang="pt-PT" sz="1600">
                <a:solidFill>
                  <a:srgbClr val="404040"/>
                </a:solidFill>
                <a:latin typeface="Calibri" pitchFamily="32" charset="0"/>
              </a:rPr>
              <a:t>Cooperativas </a:t>
            </a:r>
          </a:p>
          <a:p>
            <a:pPr marL="342900" indent="-341313">
              <a:lnSpc>
                <a:spcPct val="80000"/>
              </a:lnSpc>
              <a:spcBef>
                <a:spcPts val="400"/>
              </a:spcBef>
              <a:spcAft>
                <a:spcPts val="600"/>
              </a:spcAft>
              <a:buClrTx/>
              <a:buSzPct val="80000"/>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r>
              <a:rPr lang="pt-PT" sz="1600">
                <a:solidFill>
                  <a:srgbClr val="404040"/>
                </a:solidFill>
                <a:latin typeface="Calibri" pitchFamily="32" charset="0"/>
              </a:rPr>
              <a:t>Fundações </a:t>
            </a:r>
          </a:p>
          <a:p>
            <a:pPr marL="342900" indent="-341313">
              <a:lnSpc>
                <a:spcPct val="80000"/>
              </a:lnSpc>
              <a:spcBef>
                <a:spcPts val="400"/>
              </a:spcBef>
              <a:spcAft>
                <a:spcPts val="600"/>
              </a:spcAft>
              <a:buClrTx/>
              <a:buSzPct val="80000"/>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r>
              <a:rPr lang="pt-PT" sz="1600">
                <a:solidFill>
                  <a:srgbClr val="404040"/>
                </a:solidFill>
                <a:latin typeface="Calibri" pitchFamily="32" charset="0"/>
              </a:rPr>
              <a:t>Organizações não Governamentais </a:t>
            </a:r>
          </a:p>
          <a:p>
            <a:pPr marL="342900" indent="-341313">
              <a:lnSpc>
                <a:spcPct val="80000"/>
              </a:lnSpc>
              <a:spcBef>
                <a:spcPts val="400"/>
              </a:spcBef>
              <a:spcAft>
                <a:spcPts val="600"/>
              </a:spcAft>
              <a:buClrTx/>
              <a:buSzPct val="80000"/>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endParaRPr lang="pt-PT" sz="1600">
              <a:solidFill>
                <a:srgbClr val="404040"/>
              </a:solidFill>
              <a:latin typeface="Calibri" pitchFamily="32" charset="0"/>
            </a:endParaRPr>
          </a:p>
          <a:p>
            <a:pPr marL="342900" indent="-341313">
              <a:spcBef>
                <a:spcPts val="400"/>
              </a:spcBef>
              <a:buClrTx/>
              <a:buSzPct val="80000"/>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r>
              <a:rPr lang="pt-PT" sz="1200">
                <a:solidFill>
                  <a:srgbClr val="404040"/>
                </a:solidFill>
                <a:latin typeface="Calibri" pitchFamily="32" charset="0"/>
              </a:rPr>
              <a:t>INDIVIDUAIS: Colaboradores/as Associações, de Centros de Investigação, Docentes Universitários, etc.</a:t>
            </a:r>
          </a:p>
          <a:p>
            <a:pPr marL="342900" indent="-341313">
              <a:spcBef>
                <a:spcPts val="400"/>
              </a:spcBef>
              <a:buClrTx/>
              <a:buSzPct val="80000"/>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endParaRPr lang="pt-PT" sz="1600">
              <a:solidFill>
                <a:srgbClr val="404040"/>
              </a:solidFill>
              <a:latin typeface="Trebuchet MS" pitchFamily="32" charset="0"/>
            </a:endParaRPr>
          </a:p>
          <a:p>
            <a:pPr marL="342900" indent="-341313">
              <a:spcBef>
                <a:spcPts val="400"/>
              </a:spcBef>
              <a:buClrTx/>
              <a:buSzPct val="80000"/>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endParaRPr lang="pt-PT" sz="1600">
              <a:solidFill>
                <a:srgbClr val="404040"/>
              </a:solidFill>
              <a:latin typeface="Trebuchet MS" pitchFamily="32" charset="0"/>
            </a:endParaRPr>
          </a:p>
          <a:p>
            <a:pPr marL="342900" indent="-341313">
              <a:spcBef>
                <a:spcPts val="400"/>
              </a:spcBef>
              <a:buClrTx/>
              <a:buSzPct val="80000"/>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endParaRPr lang="pt-PT" sz="1600">
              <a:solidFill>
                <a:srgbClr val="404040"/>
              </a:solidFill>
              <a:latin typeface="Trebuchet MS" pitchFamily="32" charset="0"/>
            </a:endParaRPr>
          </a:p>
          <a:p>
            <a:pPr marL="342900" indent="-341313">
              <a:spcBef>
                <a:spcPts val="400"/>
              </a:spcBef>
              <a:buClrTx/>
              <a:buSzPct val="80000"/>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endParaRPr lang="pt-PT" sz="1600">
              <a:solidFill>
                <a:srgbClr val="404040"/>
              </a:solidFill>
              <a:latin typeface="Trebuchet MS" pitchFamily="32" charset="0"/>
            </a:endParaRPr>
          </a:p>
          <a:p>
            <a:pPr marL="342900" indent="-341313">
              <a:lnSpc>
                <a:spcPct val="80000"/>
              </a:lnSpc>
              <a:spcBef>
                <a:spcPts val="400"/>
              </a:spcBef>
              <a:spcAft>
                <a:spcPts val="600"/>
              </a:spcAft>
              <a:buClr>
                <a:srgbClr val="90C226"/>
              </a:buClr>
              <a:buSzPct val="80000"/>
              <a:buFont typeface="Wingdings 3" pitchFamily="16" charset="2"/>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r>
              <a:rPr lang="pt-PT" sz="1600">
                <a:solidFill>
                  <a:srgbClr val="404040"/>
                </a:solidFill>
                <a:latin typeface="Calibri" pitchFamily="32" charset="0"/>
              </a:rPr>
              <a:t> Funcionamento em rede de forma descentralizada</a:t>
            </a:r>
          </a:p>
          <a:p>
            <a:pPr marL="342900" indent="-341313">
              <a:lnSpc>
                <a:spcPct val="80000"/>
              </a:lnSpc>
              <a:spcBef>
                <a:spcPts val="400"/>
              </a:spcBef>
              <a:spcAft>
                <a:spcPts val="600"/>
              </a:spcAft>
              <a:buClr>
                <a:srgbClr val="90C226"/>
              </a:buClr>
              <a:buSzPct val="80000"/>
              <a:buFont typeface="Wingdings 3" pitchFamily="16" charset="2"/>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r>
              <a:rPr lang="pt-PT" sz="1600">
                <a:solidFill>
                  <a:srgbClr val="404040"/>
                </a:solidFill>
                <a:latin typeface="Calibri" pitchFamily="32" charset="0"/>
              </a:rPr>
              <a:t>Difusão boas práticas e de troca de experiências</a:t>
            </a:r>
          </a:p>
          <a:p>
            <a:pPr marL="342900" indent="-341313">
              <a:lnSpc>
                <a:spcPct val="80000"/>
              </a:lnSpc>
              <a:spcBef>
                <a:spcPts val="400"/>
              </a:spcBef>
              <a:spcAft>
                <a:spcPts val="600"/>
              </a:spcAft>
              <a:buClr>
                <a:srgbClr val="90C226"/>
              </a:buClr>
              <a:buSzPct val="80000"/>
              <a:buFont typeface="Wingdings 3" pitchFamily="16" charset="2"/>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r>
              <a:rPr lang="pt-PT" sz="1600">
                <a:solidFill>
                  <a:srgbClr val="404040"/>
                </a:solidFill>
                <a:latin typeface="Calibri" pitchFamily="32" charset="0"/>
              </a:rPr>
              <a:t>Difusão de conhecimento e práticas inovadoras ao nível nacional</a:t>
            </a:r>
          </a:p>
          <a:p>
            <a:pPr marL="342900" indent="-341313">
              <a:lnSpc>
                <a:spcPct val="80000"/>
              </a:lnSpc>
              <a:spcBef>
                <a:spcPts val="400"/>
              </a:spcBef>
              <a:spcAft>
                <a:spcPts val="600"/>
              </a:spcAft>
              <a:buClr>
                <a:srgbClr val="90C226"/>
              </a:buClr>
              <a:buSzPct val="80000"/>
              <a:buFont typeface="Wingdings 3" pitchFamily="16" charset="2"/>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r>
              <a:rPr lang="pt-PT" sz="1600">
                <a:solidFill>
                  <a:srgbClr val="404040"/>
                </a:solidFill>
                <a:latin typeface="Calibri" pitchFamily="32" charset="0"/>
              </a:rPr>
              <a:t>Capacidade de relações institucionais com instituições de carácter público e privado</a:t>
            </a:r>
          </a:p>
          <a:p>
            <a:pPr marL="342900" indent="-341313">
              <a:lnSpc>
                <a:spcPct val="80000"/>
              </a:lnSpc>
              <a:spcBef>
                <a:spcPts val="400"/>
              </a:spcBef>
              <a:spcAft>
                <a:spcPts val="600"/>
              </a:spcAft>
              <a:buClr>
                <a:srgbClr val="90C226"/>
              </a:buClr>
              <a:buSzPct val="80000"/>
              <a:buFont typeface="Wingdings 3" pitchFamily="16" charset="2"/>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r>
              <a:rPr lang="pt-PT" sz="1600">
                <a:solidFill>
                  <a:srgbClr val="404040"/>
                </a:solidFill>
                <a:latin typeface="Calibri" pitchFamily="32" charset="0"/>
              </a:rPr>
              <a:t>Mobilização e racionalização de recursos a nível nacional</a:t>
            </a:r>
          </a:p>
        </p:txBody>
      </p:sp>
      <p:sp>
        <p:nvSpPr>
          <p:cNvPr id="22530" name="Rectangle 2"/>
          <p:cNvSpPr>
            <a:spLocks noChangeArrowheads="1"/>
          </p:cNvSpPr>
          <p:nvPr/>
        </p:nvSpPr>
        <p:spPr bwMode="auto">
          <a:xfrm>
            <a:off x="1416050" y="406400"/>
            <a:ext cx="5357813" cy="368300"/>
          </a:xfrm>
          <a:prstGeom prst="rect">
            <a:avLst/>
          </a:prstGeom>
          <a:solidFill>
            <a:srgbClr val="92D050"/>
          </a:solidFill>
          <a:ln w="9525">
            <a:noFill/>
            <a:round/>
            <a:headEnd/>
            <a:tailEnd/>
          </a:ln>
          <a:effectLst/>
        </p:spPr>
        <p:txBody>
          <a:bodyPr lIns="90000" tIns="46800" rIns="90000" bIns="46800" anchor="ctr">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FFFF"/>
                </a:solidFill>
                <a:effectLst>
                  <a:outerShdw blurRad="38100" dist="38100" dir="2700000" algn="tl">
                    <a:srgbClr val="000000"/>
                  </a:outerShdw>
                </a:effectLst>
                <a:latin typeface="Calibri" pitchFamily="32" charset="0"/>
              </a:rPr>
              <a:t>REPRESENTAÇÃO NACIONAL</a:t>
            </a:r>
          </a:p>
        </p:txBody>
      </p:sp>
      <p:sp>
        <p:nvSpPr>
          <p:cNvPr id="22531" name="Rectangle 3"/>
          <p:cNvSpPr>
            <a:spLocks noChangeArrowheads="1"/>
          </p:cNvSpPr>
          <p:nvPr/>
        </p:nvSpPr>
        <p:spPr bwMode="auto">
          <a:xfrm>
            <a:off x="0" y="4151313"/>
            <a:ext cx="6888163" cy="368300"/>
          </a:xfrm>
          <a:prstGeom prst="rect">
            <a:avLst/>
          </a:prstGeom>
          <a:solidFill>
            <a:srgbClr val="92D050"/>
          </a:solidFill>
          <a:ln w="9525">
            <a:noFill/>
            <a:round/>
            <a:headEnd/>
            <a:tailEnd/>
          </a:ln>
          <a:effectLst/>
        </p:spPr>
        <p:txBody>
          <a:bodyPr lIns="90000" tIns="46800" rIns="90000" bIns="46800" anchor="ctr">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FFFFFF"/>
                </a:solidFill>
                <a:effectLst>
                  <a:outerShdw blurRad="38100" dist="38100" dir="2700000" algn="tl">
                    <a:srgbClr val="000000"/>
                  </a:outerShdw>
                </a:effectLst>
                <a:latin typeface="Calibri" pitchFamily="32" charset="0"/>
              </a:rPr>
              <a:t>VANTAGENS</a:t>
            </a:r>
          </a:p>
        </p:txBody>
      </p:sp>
      <p:pic>
        <p:nvPicPr>
          <p:cNvPr id="22532" name="Picture 4"/>
          <p:cNvPicPr>
            <a:picLocks noChangeAspect="1" noChangeArrowheads="1"/>
          </p:cNvPicPr>
          <p:nvPr/>
        </p:nvPicPr>
        <p:blipFill>
          <a:blip r:embed="rId3" cstate="print"/>
          <a:srcRect/>
          <a:stretch>
            <a:fillRect/>
          </a:stretch>
        </p:blipFill>
        <p:spPr bwMode="auto">
          <a:xfrm>
            <a:off x="334963" y="260350"/>
            <a:ext cx="523875" cy="400050"/>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2135188" y="333375"/>
            <a:ext cx="6400800" cy="1027113"/>
          </a:xfrm>
          <a:prstGeom prst="rect">
            <a:avLst/>
          </a:prstGeom>
          <a:solidFill>
            <a:srgbClr val="FFFFFF"/>
          </a:solidFill>
          <a:ln w="9525">
            <a:noFill/>
            <a:round/>
            <a:headEnd/>
            <a:tailEnd/>
          </a:ln>
          <a:effectLst/>
        </p:spPr>
        <p:txBody>
          <a:bodyPr/>
          <a:lstStyle/>
          <a:p>
            <a:pPr marL="342900" indent="-341313" algn="ctr">
              <a:lnSpc>
                <a:spcPct val="80000"/>
              </a:lnSpc>
              <a:spcBef>
                <a:spcPts val="400"/>
              </a:spcBef>
              <a:spcAft>
                <a:spcPts val="600"/>
              </a:spcAft>
              <a:buClrTx/>
              <a:buSzPct val="80000"/>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pt-PT" sz="4000" b="1">
                <a:solidFill>
                  <a:srgbClr val="404040"/>
                </a:solidFill>
                <a:latin typeface="Trebuchet MS" pitchFamily="32" charset="0"/>
              </a:rPr>
              <a:t>  </a:t>
            </a:r>
            <a:r>
              <a:rPr lang="pt-PT" sz="4000" b="1">
                <a:solidFill>
                  <a:srgbClr val="680000"/>
                </a:solidFill>
                <a:effectLst>
                  <a:outerShdw blurRad="38100" dist="38100" dir="2700000" algn="tl">
                    <a:srgbClr val="C0C0C0"/>
                  </a:outerShdw>
                </a:effectLst>
                <a:latin typeface="Trebuchet MS" pitchFamily="32" charset="0"/>
              </a:rPr>
              <a:t>OBJETIVOS</a:t>
            </a:r>
          </a:p>
          <a:p>
            <a:pPr marL="342900" indent="-341313">
              <a:lnSpc>
                <a:spcPct val="80000"/>
              </a:lnSpc>
              <a:spcBef>
                <a:spcPts val="400"/>
              </a:spcBef>
              <a:spcAft>
                <a:spcPts val="600"/>
              </a:spcAft>
              <a:buClrTx/>
              <a:buSzPct val="80000"/>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pt-PT" sz="800" b="1">
                <a:solidFill>
                  <a:srgbClr val="404040"/>
                </a:solidFill>
                <a:latin typeface="Trebuchet MS" pitchFamily="32" charset="0"/>
              </a:rPr>
              <a:t>   </a:t>
            </a:r>
          </a:p>
          <a:p>
            <a:pPr marL="342900" indent="-341313">
              <a:lnSpc>
                <a:spcPct val="80000"/>
              </a:lnSpc>
              <a:spcBef>
                <a:spcPts val="400"/>
              </a:spcBef>
              <a:spcAft>
                <a:spcPts val="600"/>
              </a:spcAft>
              <a:buClrTx/>
              <a:buSzPct val="80000"/>
              <a:buFontTx/>
              <a:buNone/>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pt-PT" sz="800" b="1">
                <a:solidFill>
                  <a:srgbClr val="404040"/>
                </a:solidFill>
                <a:latin typeface="Trebuchet MS" pitchFamily="32" charset="0"/>
              </a:rPr>
              <a:t>        </a:t>
            </a:r>
          </a:p>
        </p:txBody>
      </p:sp>
      <p:sp>
        <p:nvSpPr>
          <p:cNvPr id="23554" name="AutoShape 2"/>
          <p:cNvSpPr>
            <a:spLocks noChangeArrowheads="1"/>
          </p:cNvSpPr>
          <p:nvPr/>
        </p:nvSpPr>
        <p:spPr bwMode="auto">
          <a:xfrm rot="11280000" flipH="1">
            <a:off x="4281488" y="1900238"/>
            <a:ext cx="1581150" cy="2830512"/>
          </a:xfrm>
          <a:prstGeom prst="curvedRightArrow">
            <a:avLst>
              <a:gd name="adj1" fmla="val 38066"/>
              <a:gd name="adj2" fmla="val 76123"/>
              <a:gd name="adj3" fmla="val 62759"/>
            </a:avLst>
          </a:prstGeom>
          <a:solidFill>
            <a:srgbClr val="BE2B1C"/>
          </a:solidFill>
          <a:ln w="9360">
            <a:solidFill>
              <a:srgbClr val="000000"/>
            </a:solidFill>
            <a:miter lim="800000"/>
            <a:headEnd/>
            <a:tailEnd/>
          </a:ln>
          <a:effectLst/>
        </p:spPr>
        <p:txBody>
          <a:bodyPr rot="10800000" wrap="none" anchor="ctr"/>
          <a:lstStyle/>
          <a:p>
            <a:endParaRPr lang="pt-PT"/>
          </a:p>
        </p:txBody>
      </p:sp>
      <p:sp>
        <p:nvSpPr>
          <p:cNvPr id="23555" name="AutoShape 3"/>
          <p:cNvSpPr>
            <a:spLocks noChangeArrowheads="1"/>
          </p:cNvSpPr>
          <p:nvPr/>
        </p:nvSpPr>
        <p:spPr bwMode="auto">
          <a:xfrm>
            <a:off x="5884863" y="2276475"/>
            <a:ext cx="1927225" cy="2952750"/>
          </a:xfrm>
          <a:prstGeom prst="curvedLeftArrow">
            <a:avLst>
              <a:gd name="adj1" fmla="val 25855"/>
              <a:gd name="adj2" fmla="val 61164"/>
              <a:gd name="adj3" fmla="val 33333"/>
            </a:avLst>
          </a:prstGeom>
          <a:solidFill>
            <a:srgbClr val="BE2B1C"/>
          </a:solidFill>
          <a:ln w="9360">
            <a:solidFill>
              <a:srgbClr val="000000"/>
            </a:solidFill>
            <a:miter lim="800000"/>
            <a:headEnd/>
            <a:tailEnd/>
          </a:ln>
          <a:effectLst/>
        </p:spPr>
        <p:txBody>
          <a:bodyPr wrap="none" anchor="ctr"/>
          <a:lstStyle/>
          <a:p>
            <a:endParaRPr lang="pt-PT"/>
          </a:p>
        </p:txBody>
      </p:sp>
      <p:sp>
        <p:nvSpPr>
          <p:cNvPr id="23556" name="Text Box 4"/>
          <p:cNvSpPr txBox="1">
            <a:spLocks noChangeArrowheads="1"/>
          </p:cNvSpPr>
          <p:nvPr/>
        </p:nvSpPr>
        <p:spPr bwMode="auto">
          <a:xfrm>
            <a:off x="8272463" y="1885950"/>
            <a:ext cx="3455987" cy="1190625"/>
          </a:xfrm>
          <a:prstGeom prst="rect">
            <a:avLst/>
          </a:prstGeom>
          <a:solidFill>
            <a:srgbClr val="D6D4D4"/>
          </a:solidFill>
          <a:ln w="9525">
            <a:noFill/>
            <a:round/>
            <a:headEnd/>
            <a:tailEnd/>
          </a:ln>
          <a:effectLst/>
        </p:spPr>
        <p:txBody>
          <a:bodyPr lIns="90000" tIns="46800" rIns="90000" bIns="46800">
            <a:spAutoFit/>
          </a:bodyPr>
          <a:lstStyle/>
          <a:p>
            <a:pPr marL="228600" indent="-227013" algn="ctr">
              <a:spcBef>
                <a:spcPts val="1125"/>
              </a:spcBef>
              <a:buClrTx/>
              <a:buFontTx/>
              <a:buNone/>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pt-PT">
                <a:solidFill>
                  <a:srgbClr val="000000"/>
                </a:solidFill>
                <a:latin typeface="Calibri" pitchFamily="32" charset="0"/>
              </a:rPr>
              <a:t>Contribuição para a </a:t>
            </a:r>
            <a:r>
              <a:rPr lang="pt-PT" b="1">
                <a:solidFill>
                  <a:srgbClr val="BE2B1C"/>
                </a:solidFill>
                <a:effectLst>
                  <a:outerShdw blurRad="38100" dist="38100" dir="2700000" algn="tl">
                    <a:srgbClr val="000000"/>
                  </a:outerShdw>
                </a:effectLst>
                <a:latin typeface="Calibri" pitchFamily="32" charset="0"/>
              </a:rPr>
              <a:t>criação e reforço de programas específicos </a:t>
            </a:r>
            <a:r>
              <a:rPr lang="pt-PT">
                <a:solidFill>
                  <a:srgbClr val="000000"/>
                </a:solidFill>
                <a:latin typeface="Calibri" pitchFamily="32" charset="0"/>
              </a:rPr>
              <a:t>para áreas desfavorecidas</a:t>
            </a:r>
          </a:p>
        </p:txBody>
      </p:sp>
      <p:sp>
        <p:nvSpPr>
          <p:cNvPr id="23557" name="Text Box 5"/>
          <p:cNvSpPr txBox="1">
            <a:spLocks noChangeArrowheads="1"/>
          </p:cNvSpPr>
          <p:nvPr/>
        </p:nvSpPr>
        <p:spPr bwMode="auto">
          <a:xfrm>
            <a:off x="623888" y="4508500"/>
            <a:ext cx="3492500" cy="1190625"/>
          </a:xfrm>
          <a:prstGeom prst="rect">
            <a:avLst/>
          </a:prstGeom>
          <a:solidFill>
            <a:srgbClr val="D6D4D4"/>
          </a:solidFill>
          <a:ln w="9525">
            <a:noFill/>
            <a:round/>
            <a:headEnd/>
            <a:tailEnd/>
          </a:ln>
          <a:effectLst/>
        </p:spPr>
        <p:txBody>
          <a:bodyPr lIns="90000" tIns="46800" rIns="90000" bIns="46800">
            <a:spAutoFit/>
          </a:bodyPr>
          <a:lstStyle/>
          <a:p>
            <a:pPr algn="ctr">
              <a:spcBef>
                <a:spcPts val="11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b="1">
                <a:solidFill>
                  <a:srgbClr val="BE2B1C"/>
                </a:solidFill>
                <a:effectLst>
                  <a:outerShdw blurRad="38100" dist="38100" dir="2700000" algn="tl">
                    <a:srgbClr val="000000"/>
                  </a:outerShdw>
                </a:effectLst>
                <a:latin typeface="Calibri" pitchFamily="32" charset="0"/>
              </a:rPr>
              <a:t>Difusão de informação e conhecimento</a:t>
            </a:r>
            <a:r>
              <a:rPr lang="pt-PT">
                <a:solidFill>
                  <a:srgbClr val="000000"/>
                </a:solidFill>
                <a:latin typeface="Calibri" pitchFamily="32" charset="0"/>
              </a:rPr>
              <a:t>, principalmente de suporte às organizações que intervêm em áreas desfavorecidas</a:t>
            </a:r>
          </a:p>
        </p:txBody>
      </p:sp>
      <p:sp>
        <p:nvSpPr>
          <p:cNvPr id="23558" name="Text Box 6"/>
          <p:cNvSpPr txBox="1">
            <a:spLocks noChangeArrowheads="1"/>
          </p:cNvSpPr>
          <p:nvPr/>
        </p:nvSpPr>
        <p:spPr bwMode="auto">
          <a:xfrm>
            <a:off x="177800" y="1504950"/>
            <a:ext cx="3897313" cy="917575"/>
          </a:xfrm>
          <a:prstGeom prst="rect">
            <a:avLst/>
          </a:prstGeom>
          <a:solidFill>
            <a:srgbClr val="D6D4D4"/>
          </a:solidFill>
          <a:ln w="9525">
            <a:noFill/>
            <a:round/>
            <a:headEnd/>
            <a:tailEnd/>
          </a:ln>
          <a:effectLst/>
        </p:spPr>
        <p:txBody>
          <a:bodyPr lIns="90000" tIns="46800" rIns="90000" bIns="46800">
            <a:spAutoFit/>
          </a:bodyPr>
          <a:lstStyle/>
          <a:p>
            <a:pPr marL="228600" indent="-227013" algn="ctr">
              <a:spcBef>
                <a:spcPts val="1125"/>
              </a:spcBef>
              <a:buClrTx/>
              <a:buFontTx/>
              <a:buNone/>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pt-PT" b="1">
                <a:solidFill>
                  <a:srgbClr val="BE2B1C"/>
                </a:solidFill>
                <a:effectLst>
                  <a:outerShdw blurRad="38100" dist="38100" dir="2700000" algn="tl">
                    <a:srgbClr val="000000"/>
                  </a:outerShdw>
                </a:effectLst>
                <a:latin typeface="Calibri" pitchFamily="32" charset="0"/>
              </a:rPr>
              <a:t>Representação  e defesa </a:t>
            </a:r>
            <a:r>
              <a:rPr lang="pt-PT">
                <a:solidFill>
                  <a:srgbClr val="000000"/>
                </a:solidFill>
                <a:latin typeface="Calibri" pitchFamily="32" charset="0"/>
              </a:rPr>
              <a:t>de propostas dos </a:t>
            </a:r>
            <a:r>
              <a:rPr lang="pt-PT" b="1">
                <a:solidFill>
                  <a:srgbClr val="BE2B1C"/>
                </a:solidFill>
                <a:effectLst>
                  <a:outerShdw blurRad="38100" dist="38100" dir="2700000" algn="tl">
                    <a:srgbClr val="000000"/>
                  </a:outerShdw>
                </a:effectLst>
                <a:latin typeface="Calibri" pitchFamily="32" charset="0"/>
              </a:rPr>
              <a:t>associados em estruturas nacionais</a:t>
            </a:r>
          </a:p>
        </p:txBody>
      </p:sp>
      <p:pic>
        <p:nvPicPr>
          <p:cNvPr id="23559" name="Picture 7"/>
          <p:cNvPicPr>
            <a:picLocks noChangeAspect="1" noChangeArrowheads="1"/>
          </p:cNvPicPr>
          <p:nvPr/>
        </p:nvPicPr>
        <p:blipFill>
          <a:blip r:embed="rId3" cstate="print"/>
          <a:srcRect/>
          <a:stretch>
            <a:fillRect/>
          </a:stretch>
        </p:blipFill>
        <p:spPr bwMode="auto">
          <a:xfrm>
            <a:off x="5448300" y="3141663"/>
            <a:ext cx="1397000" cy="822325"/>
          </a:xfrm>
          <a:prstGeom prst="rect">
            <a:avLst/>
          </a:prstGeom>
          <a:noFill/>
          <a:ln w="9525">
            <a:noFill/>
            <a:round/>
            <a:headEnd/>
            <a:tailEnd/>
          </a:ln>
          <a:effectLst/>
        </p:spPr>
      </p:pic>
      <p:sp>
        <p:nvSpPr>
          <p:cNvPr id="23560" name="Text Box 8"/>
          <p:cNvSpPr txBox="1">
            <a:spLocks noChangeArrowheads="1"/>
          </p:cNvSpPr>
          <p:nvPr/>
        </p:nvSpPr>
        <p:spPr bwMode="auto">
          <a:xfrm>
            <a:off x="263525" y="3068638"/>
            <a:ext cx="3568700" cy="917575"/>
          </a:xfrm>
          <a:prstGeom prst="rect">
            <a:avLst/>
          </a:prstGeom>
          <a:solidFill>
            <a:srgbClr val="D6D4D4"/>
          </a:solidFill>
          <a:ln w="9525">
            <a:noFill/>
            <a:round/>
            <a:headEnd/>
            <a:tailEnd/>
          </a:ln>
          <a:effectLst/>
        </p:spPr>
        <p:txBody>
          <a:bodyPr lIns="90000" tIns="46800" rIns="90000" bIns="46800">
            <a:spAutoFit/>
          </a:bodyPr>
          <a:lstStyle/>
          <a:p>
            <a:pPr marL="228600" indent="-227013" algn="ctr">
              <a:spcBef>
                <a:spcPts val="1125"/>
              </a:spcBef>
              <a:buClrTx/>
              <a:buFontTx/>
              <a:buNone/>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pt-PT" b="1">
                <a:solidFill>
                  <a:srgbClr val="BE2B1C"/>
                </a:solidFill>
                <a:effectLst>
                  <a:outerShdw blurRad="38100" dist="38100" dir="2700000" algn="tl">
                    <a:srgbClr val="000000"/>
                  </a:outerShdw>
                </a:effectLst>
                <a:latin typeface="Calibri" pitchFamily="32" charset="0"/>
              </a:rPr>
              <a:t>Promoção e desenvolvimento de iniciativas de </a:t>
            </a:r>
            <a:r>
              <a:rPr lang="pt-PT">
                <a:solidFill>
                  <a:srgbClr val="000000"/>
                </a:solidFill>
                <a:latin typeface="Calibri" pitchFamily="32" charset="0"/>
              </a:rPr>
              <a:t>desenvolvimento local</a:t>
            </a:r>
          </a:p>
        </p:txBody>
      </p:sp>
      <p:sp>
        <p:nvSpPr>
          <p:cNvPr id="23561" name="Rectangle 9"/>
          <p:cNvSpPr>
            <a:spLocks noChangeArrowheads="1"/>
          </p:cNvSpPr>
          <p:nvPr/>
        </p:nvSpPr>
        <p:spPr bwMode="auto">
          <a:xfrm>
            <a:off x="6026150" y="3141663"/>
            <a:ext cx="180975" cy="458787"/>
          </a:xfrm>
          <a:prstGeom prst="rect">
            <a:avLst/>
          </a:prstGeom>
          <a:noFill/>
          <a:ln w="9525">
            <a:noFill/>
            <a:round/>
            <a:headEnd/>
            <a:tailEnd/>
          </a:ln>
          <a:effectLst/>
        </p:spPr>
        <p:txBody>
          <a:bodyPr wrap="none" lIns="90000" tIns="46800" rIns="90000" bIns="46800" anchor="ctr">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sz="1200">
              <a:solidFill>
                <a:srgbClr val="000000"/>
              </a:solidFill>
              <a:latin typeface="Calibri" pitchFamily="32"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sz="1200">
              <a:solidFill>
                <a:srgbClr val="000000"/>
              </a:solidFill>
              <a:latin typeface="Calibri" pitchFamily="32" charset="0"/>
            </a:endParaRPr>
          </a:p>
        </p:txBody>
      </p:sp>
      <p:sp>
        <p:nvSpPr>
          <p:cNvPr id="23562" name="Text Box 10"/>
          <p:cNvSpPr txBox="1">
            <a:spLocks noChangeArrowheads="1"/>
          </p:cNvSpPr>
          <p:nvPr/>
        </p:nvSpPr>
        <p:spPr bwMode="auto">
          <a:xfrm>
            <a:off x="8166100" y="3654425"/>
            <a:ext cx="3567113" cy="1190625"/>
          </a:xfrm>
          <a:prstGeom prst="rect">
            <a:avLst/>
          </a:prstGeom>
          <a:solidFill>
            <a:srgbClr val="D6D4D4"/>
          </a:solidFill>
          <a:ln w="9525">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b="1">
                <a:solidFill>
                  <a:srgbClr val="BE2B1C"/>
                </a:solidFill>
                <a:effectLst>
                  <a:outerShdw blurRad="38100" dist="38100" dir="2700000" algn="tl">
                    <a:srgbClr val="000000"/>
                  </a:outerShdw>
                </a:effectLst>
                <a:latin typeface="Calibri" pitchFamily="32" charset="0"/>
              </a:rPr>
              <a:t>Estimulação de troca de informações e experiências</a:t>
            </a:r>
            <a:r>
              <a:rPr lang="pt-PT">
                <a:solidFill>
                  <a:srgbClr val="000000"/>
                </a:solidFill>
                <a:latin typeface="Calibri" pitchFamily="32" charset="0"/>
              </a:rPr>
              <a:t>, entre os agentes de desenvolvimento local</a:t>
            </a:r>
          </a:p>
        </p:txBody>
      </p:sp>
      <p:sp>
        <p:nvSpPr>
          <p:cNvPr id="23563" name="Text Box 11"/>
          <p:cNvSpPr txBox="1">
            <a:spLocks noChangeArrowheads="1"/>
          </p:cNvSpPr>
          <p:nvPr/>
        </p:nvSpPr>
        <p:spPr bwMode="auto">
          <a:xfrm>
            <a:off x="4656138" y="5229225"/>
            <a:ext cx="3492500" cy="917575"/>
          </a:xfrm>
          <a:prstGeom prst="rect">
            <a:avLst/>
          </a:prstGeom>
          <a:solidFill>
            <a:srgbClr val="D6D4D4"/>
          </a:solidFill>
          <a:ln w="9525">
            <a:noFill/>
            <a:round/>
            <a:headEnd/>
            <a:tailEnd/>
          </a:ln>
          <a:effectLst/>
        </p:spPr>
        <p:txBody>
          <a:bodyPr lIns="90000" tIns="46800" rIns="90000" bIns="46800">
            <a:spAutoFit/>
          </a:bodyPr>
          <a:lstStyle/>
          <a:p>
            <a:pPr marL="228600" indent="-227013" algn="ctr">
              <a:buClrTx/>
              <a:buFontTx/>
              <a:buNone/>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pt-PT" b="1">
                <a:solidFill>
                  <a:srgbClr val="BE2B1C"/>
                </a:solidFill>
                <a:effectLst>
                  <a:outerShdw blurRad="38100" dist="38100" dir="2700000" algn="tl">
                    <a:srgbClr val="000000"/>
                  </a:outerShdw>
                </a:effectLst>
                <a:latin typeface="Calibri" pitchFamily="32" charset="0"/>
              </a:rPr>
              <a:t>Suporte informativo, técnico e financeiro às</a:t>
            </a:r>
            <a:r>
              <a:rPr lang="pt-PT">
                <a:solidFill>
                  <a:srgbClr val="000000"/>
                </a:solidFill>
                <a:latin typeface="Calibri" pitchFamily="32" charset="0"/>
              </a:rPr>
              <a:t> iniciativas das organizações associadas</a:t>
            </a:r>
          </a:p>
        </p:txBody>
      </p:sp>
      <p:sp>
        <p:nvSpPr>
          <p:cNvPr id="23564" name="Text Box 12"/>
          <p:cNvSpPr txBox="1">
            <a:spLocks noChangeArrowheads="1"/>
          </p:cNvSpPr>
          <p:nvPr/>
        </p:nvSpPr>
        <p:spPr bwMode="auto">
          <a:xfrm>
            <a:off x="4367213" y="1052513"/>
            <a:ext cx="3662362" cy="642937"/>
          </a:xfrm>
          <a:prstGeom prst="rect">
            <a:avLst/>
          </a:prstGeom>
          <a:solidFill>
            <a:srgbClr val="D6D4D4"/>
          </a:solidFill>
          <a:ln w="9525">
            <a:noFill/>
            <a:round/>
            <a:headEnd/>
            <a:tailEnd/>
          </a:ln>
          <a:effectLst/>
        </p:spPr>
        <p:txBody>
          <a:bodyPr lIns="90000" tIns="46800" rIns="90000" bIns="46800">
            <a:spAutoFit/>
          </a:bodyPr>
          <a:lstStyle/>
          <a:p>
            <a:pPr marL="228600" indent="-227013" algn="ctr">
              <a:spcBef>
                <a:spcPts val="1125"/>
              </a:spcBef>
              <a:buClrTx/>
              <a:buFontTx/>
              <a:buNone/>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pt-PT">
                <a:solidFill>
                  <a:srgbClr val="000000"/>
                </a:solidFill>
                <a:latin typeface="Calibri" pitchFamily="32" charset="0"/>
              </a:rPr>
              <a:t>Elaboração de </a:t>
            </a:r>
            <a:r>
              <a:rPr lang="pt-PT" b="1">
                <a:solidFill>
                  <a:srgbClr val="BE2B1C"/>
                </a:solidFill>
                <a:effectLst>
                  <a:outerShdw blurRad="38100" dist="38100" dir="2700000" algn="tl">
                    <a:srgbClr val="000000"/>
                  </a:outerShdw>
                </a:effectLst>
                <a:latin typeface="Calibri" pitchFamily="32" charset="0"/>
              </a:rPr>
              <a:t>Projectos Comuns de Apoio e Dinamização </a:t>
            </a:r>
            <a:r>
              <a:rPr lang="pt-PT">
                <a:solidFill>
                  <a:srgbClr val="000000"/>
                </a:solidFill>
                <a:latin typeface="Calibri" pitchFamily="32" charset="0"/>
              </a:rPr>
              <a:t>da Rede</a:t>
            </a:r>
          </a:p>
        </p:txBody>
      </p:sp>
      <p:pic>
        <p:nvPicPr>
          <p:cNvPr id="23565" name="Picture 13"/>
          <p:cNvPicPr>
            <a:picLocks noChangeAspect="1" noChangeArrowheads="1"/>
          </p:cNvPicPr>
          <p:nvPr/>
        </p:nvPicPr>
        <p:blipFill>
          <a:blip r:embed="rId4" cstate="print"/>
          <a:srcRect/>
          <a:stretch>
            <a:fillRect/>
          </a:stretch>
        </p:blipFill>
        <p:spPr bwMode="auto">
          <a:xfrm>
            <a:off x="263525" y="188913"/>
            <a:ext cx="523875" cy="400050"/>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cstate="print"/>
          <a:srcRect/>
          <a:stretch>
            <a:fillRect/>
          </a:stretch>
        </p:blipFill>
        <p:spPr bwMode="auto">
          <a:xfrm>
            <a:off x="192088" y="188913"/>
            <a:ext cx="523875" cy="400050"/>
          </a:xfrm>
          <a:prstGeom prst="rect">
            <a:avLst/>
          </a:prstGeom>
          <a:noFill/>
          <a:ln w="9525">
            <a:noFill/>
            <a:round/>
            <a:headEnd/>
            <a:tailEnd/>
          </a:ln>
          <a:effectLst/>
        </p:spPr>
      </p:pic>
      <p:graphicFrame>
        <p:nvGraphicFramePr>
          <p:cNvPr id="24578" name="Group 2"/>
          <p:cNvGraphicFramePr>
            <a:graphicFrameLocks noGrp="1"/>
          </p:cNvGraphicFramePr>
          <p:nvPr/>
        </p:nvGraphicFramePr>
        <p:xfrm>
          <a:off x="263525" y="1214438"/>
          <a:ext cx="11666538" cy="5741164"/>
        </p:xfrm>
        <a:graphic>
          <a:graphicData uri="http://schemas.openxmlformats.org/drawingml/2006/table">
            <a:tbl>
              <a:tblPr/>
              <a:tblGrid>
                <a:gridCol w="6049963"/>
                <a:gridCol w="5616575"/>
              </a:tblGrid>
              <a:tr h="368300">
                <a:tc>
                  <a:txBody>
                    <a:bodyPr/>
                    <a:lstStyle/>
                    <a:p>
                      <a:pPr marL="0" marR="0" lvl="0" indent="0" algn="ctr" defTabSz="449263" rtl="0" eaLnBrk="1" fontAlgn="base" latinLnBrk="0" hangingPunct="1">
                        <a:lnSpc>
                          <a:spcPct val="102000"/>
                        </a:lnSpc>
                        <a:spcBef>
                          <a:spcPct val="0"/>
                        </a:spcBef>
                        <a:spcAft>
                          <a:spcPct val="0"/>
                        </a:spcAft>
                        <a:buClrTx/>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kumimoji="0" lang="pt-PT" sz="1800" b="1" i="0" u="none" strike="noStrike" cap="none" normalizeH="0" baseline="0" smtClean="0">
                          <a:ln>
                            <a:noFill/>
                          </a:ln>
                          <a:solidFill>
                            <a:srgbClr val="FFFFFF"/>
                          </a:solidFill>
                          <a:effectLst/>
                          <a:latin typeface="Calibri" pitchFamily="32" charset="0"/>
                          <a:cs typeface="Arial" charset="0"/>
                        </a:rPr>
                        <a:t>NACIONAL </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49263" rtl="0" eaLnBrk="1" fontAlgn="base" latinLnBrk="0" hangingPunct="1">
                        <a:lnSpc>
                          <a:spcPct val="102000"/>
                        </a:lnSpc>
                        <a:spcBef>
                          <a:spcPct val="0"/>
                        </a:spcBef>
                        <a:spcAft>
                          <a:spcPct val="0"/>
                        </a:spcAft>
                        <a:buClrTx/>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134600" algn="l"/>
                          <a:tab pos="10858500" algn="l"/>
                          <a:tab pos="11582400" algn="l"/>
                        </a:tabLst>
                      </a:pPr>
                      <a:r>
                        <a:rPr kumimoji="0" lang="pt-PT" sz="1800" b="1" i="0" u="none" strike="noStrike" cap="none" normalizeH="0" baseline="0" smtClean="0">
                          <a:ln>
                            <a:noFill/>
                          </a:ln>
                          <a:solidFill>
                            <a:srgbClr val="FFFFFF"/>
                          </a:solidFill>
                          <a:effectLst/>
                          <a:latin typeface="Calibri" pitchFamily="32" charset="0"/>
                          <a:cs typeface="Arial" charset="0"/>
                        </a:rPr>
                        <a:t>INTERNACIONAL</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92D050"/>
                    </a:solidFill>
                  </a:tcPr>
                </a:tc>
              </a:tr>
              <a:tr h="5276850">
                <a:tc>
                  <a:txBody>
                    <a:bodyPr/>
                    <a:lstStyle/>
                    <a:p>
                      <a:pPr marL="341313" marR="0" lvl="0" indent="-341313" algn="l" defTabSz="449263" rtl="0" eaLnBrk="1" fontAlgn="base" latinLnBrk="0" hangingPunct="1">
                        <a:lnSpc>
                          <a:spcPct val="104000"/>
                        </a:lnSpc>
                        <a:spcBef>
                          <a:spcPts val="400"/>
                        </a:spcBef>
                        <a:spcAft>
                          <a:spcPts val="600"/>
                        </a:spcAft>
                        <a:buClr>
                          <a:srgbClr val="90C226"/>
                        </a:buClr>
                        <a:buSzPct val="80000"/>
                        <a:buFont typeface="Wingdings 3"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 pos="10858500" algn="l"/>
                          <a:tab pos="11582400" algn="l"/>
                        </a:tabLst>
                      </a:pPr>
                      <a:r>
                        <a:rPr kumimoji="0" lang="pt-PT" sz="1800" b="0" i="0" u="none" strike="noStrike" cap="none" normalizeH="0" baseline="0" smtClean="0">
                          <a:ln>
                            <a:noFill/>
                          </a:ln>
                          <a:solidFill>
                            <a:srgbClr val="404040"/>
                          </a:solidFill>
                          <a:effectLst/>
                          <a:latin typeface="Trebuchet MS" pitchFamily="32" charset="0"/>
                          <a:cs typeface="Arial" charset="0"/>
                        </a:rPr>
                        <a:t>CASES</a:t>
                      </a:r>
                      <a:r>
                        <a:rPr kumimoji="0" lang="pt-PT" sz="1800" b="0" i="0" u="none" strike="noStrike" cap="none" normalizeH="0" baseline="0" smtClean="0">
                          <a:ln>
                            <a:noFill/>
                          </a:ln>
                          <a:solidFill>
                            <a:srgbClr val="000000"/>
                          </a:solidFill>
                          <a:effectLst/>
                          <a:latin typeface="Calibri" pitchFamily="32" charset="0"/>
                          <a:cs typeface="Arial" charset="0"/>
                        </a:rPr>
                        <a:t> – Cooperativa António Sérgio para a Economia Social </a:t>
                      </a:r>
                    </a:p>
                    <a:p>
                      <a:pPr marL="341313" marR="0" lvl="0" indent="-341313" algn="l" defTabSz="449263" rtl="0" eaLnBrk="1" fontAlgn="base" latinLnBrk="0" hangingPunct="1">
                        <a:lnSpc>
                          <a:spcPct val="102000"/>
                        </a:lnSpc>
                        <a:spcBef>
                          <a:spcPts val="400"/>
                        </a:spcBef>
                        <a:spcAft>
                          <a:spcPts val="600"/>
                        </a:spcAft>
                        <a:buClr>
                          <a:srgbClr val="90C226"/>
                        </a:buClr>
                        <a:buSzPct val="80000"/>
                        <a:buFont typeface="Wingdings 3"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 pos="10858500" algn="l"/>
                          <a:tab pos="11582400" algn="l"/>
                        </a:tabLst>
                      </a:pPr>
                      <a:r>
                        <a:rPr kumimoji="0" lang="pt-PT" sz="1800" b="0" i="0" u="none" strike="noStrike" cap="none" normalizeH="0" baseline="0" smtClean="0">
                          <a:ln>
                            <a:noFill/>
                          </a:ln>
                          <a:solidFill>
                            <a:srgbClr val="000000"/>
                          </a:solidFill>
                          <a:effectLst/>
                          <a:latin typeface="Calibri" pitchFamily="32" charset="0"/>
                          <a:cs typeface="Arial" charset="0"/>
                        </a:rPr>
                        <a:t>CNES - Conselho Nacional para a Economia Social </a:t>
                      </a:r>
                    </a:p>
                    <a:p>
                      <a:pPr marL="341313" marR="0" lvl="0" indent="-341313" algn="l" defTabSz="449263" rtl="0" eaLnBrk="1" fontAlgn="base" latinLnBrk="0" hangingPunct="1">
                        <a:lnSpc>
                          <a:spcPct val="102000"/>
                        </a:lnSpc>
                        <a:spcBef>
                          <a:spcPts val="400"/>
                        </a:spcBef>
                        <a:spcAft>
                          <a:spcPts val="600"/>
                        </a:spcAft>
                        <a:buClr>
                          <a:srgbClr val="90C226"/>
                        </a:buClr>
                        <a:buSzPct val="80000"/>
                        <a:buFont typeface="Wingdings 3"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 pos="10858500" algn="l"/>
                          <a:tab pos="11582400" algn="l"/>
                        </a:tabLst>
                      </a:pPr>
                      <a:r>
                        <a:rPr kumimoji="0" lang="pt-PT" sz="1800" b="0" i="0" u="none" strike="noStrike" cap="none" normalizeH="0" baseline="0" smtClean="0">
                          <a:ln>
                            <a:noFill/>
                          </a:ln>
                          <a:solidFill>
                            <a:srgbClr val="000000"/>
                          </a:solidFill>
                          <a:effectLst/>
                          <a:latin typeface="Calibri" pitchFamily="32" charset="0"/>
                          <a:cs typeface="Arial" charset="0"/>
                        </a:rPr>
                        <a:t>Comissão de Acompanhamento do PRODER</a:t>
                      </a:r>
                    </a:p>
                    <a:p>
                      <a:pPr marL="341313" marR="0" lvl="0" indent="-341313" algn="l" defTabSz="449263" rtl="0" eaLnBrk="1" fontAlgn="base" latinLnBrk="0" hangingPunct="1">
                        <a:lnSpc>
                          <a:spcPct val="102000"/>
                        </a:lnSpc>
                        <a:spcBef>
                          <a:spcPts val="400"/>
                        </a:spcBef>
                        <a:spcAft>
                          <a:spcPts val="600"/>
                        </a:spcAft>
                        <a:buClr>
                          <a:srgbClr val="90C226"/>
                        </a:buClr>
                        <a:buSzPct val="80000"/>
                        <a:buFont typeface="Wingdings 3"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 pos="10858500" algn="l"/>
                          <a:tab pos="11582400" algn="l"/>
                        </a:tabLst>
                      </a:pPr>
                      <a:r>
                        <a:rPr kumimoji="0" lang="pt-PT" sz="1800" b="0" i="0" u="none" strike="noStrike" cap="none" normalizeH="0" baseline="0" smtClean="0">
                          <a:ln>
                            <a:noFill/>
                          </a:ln>
                          <a:solidFill>
                            <a:srgbClr val="000000"/>
                          </a:solidFill>
                          <a:effectLst/>
                          <a:latin typeface="Calibri" pitchFamily="32" charset="0"/>
                          <a:cs typeface="Arial" charset="0"/>
                        </a:rPr>
                        <a:t>Comissão de Acompanhamento da Rede Rural Nacional</a:t>
                      </a:r>
                    </a:p>
                    <a:p>
                      <a:pPr marL="341313" marR="0" lvl="0" indent="-341313" algn="l" defTabSz="449263" rtl="0" eaLnBrk="1" fontAlgn="base" latinLnBrk="0" hangingPunct="1">
                        <a:lnSpc>
                          <a:spcPct val="102000"/>
                        </a:lnSpc>
                        <a:spcBef>
                          <a:spcPts val="400"/>
                        </a:spcBef>
                        <a:spcAft>
                          <a:spcPts val="600"/>
                        </a:spcAft>
                        <a:buClr>
                          <a:srgbClr val="90C226"/>
                        </a:buClr>
                        <a:buSzPct val="80000"/>
                        <a:buFont typeface="Wingdings 3"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 pos="10858500" algn="l"/>
                          <a:tab pos="11582400" algn="l"/>
                        </a:tabLst>
                      </a:pPr>
                      <a:r>
                        <a:rPr kumimoji="0" lang="pt-PT" sz="1800" b="0" i="0" u="none" strike="noStrike" cap="none" normalizeH="0" baseline="0" smtClean="0">
                          <a:ln>
                            <a:noFill/>
                          </a:ln>
                          <a:solidFill>
                            <a:srgbClr val="000000"/>
                          </a:solidFill>
                          <a:effectLst/>
                          <a:latin typeface="Calibri" pitchFamily="32" charset="0"/>
                          <a:cs typeface="Arial" charset="0"/>
                        </a:rPr>
                        <a:t>Comissões de Coordenação e Desenvolvimento Regionais (NUT II)</a:t>
                      </a:r>
                    </a:p>
                    <a:p>
                      <a:pPr marL="341313" marR="0" lvl="0" indent="-341313" algn="l" defTabSz="449263" rtl="0" eaLnBrk="1" fontAlgn="base" latinLnBrk="0" hangingPunct="1">
                        <a:lnSpc>
                          <a:spcPct val="102000"/>
                        </a:lnSpc>
                        <a:spcBef>
                          <a:spcPts val="400"/>
                        </a:spcBef>
                        <a:spcAft>
                          <a:spcPts val="600"/>
                        </a:spcAft>
                        <a:buClr>
                          <a:srgbClr val="90C226"/>
                        </a:buClr>
                        <a:buSzPct val="80000"/>
                        <a:buFont typeface="Wingdings 3"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 pos="10858500" algn="l"/>
                          <a:tab pos="11582400" algn="l"/>
                        </a:tabLst>
                      </a:pPr>
                      <a:r>
                        <a:rPr kumimoji="0" lang="pt-PT" sz="1800" b="0" i="0" u="none" strike="noStrike" cap="none" normalizeH="0" baseline="0" smtClean="0">
                          <a:ln>
                            <a:noFill/>
                          </a:ln>
                          <a:solidFill>
                            <a:srgbClr val="000000"/>
                          </a:solidFill>
                          <a:effectLst/>
                          <a:latin typeface="Calibri" pitchFamily="32" charset="0"/>
                          <a:cs typeface="Arial" charset="0"/>
                        </a:rPr>
                        <a:t>Comissão Paritária do IEFP </a:t>
                      </a:r>
                    </a:p>
                    <a:p>
                      <a:pPr marL="341313" marR="0" lvl="0" indent="-341313" algn="l" defTabSz="449263" rtl="0" eaLnBrk="1" fontAlgn="base" latinLnBrk="0" hangingPunct="1">
                        <a:lnSpc>
                          <a:spcPct val="102000"/>
                        </a:lnSpc>
                        <a:spcBef>
                          <a:spcPts val="400"/>
                        </a:spcBef>
                        <a:spcAft>
                          <a:spcPts val="600"/>
                        </a:spcAft>
                        <a:buClr>
                          <a:srgbClr val="90C226"/>
                        </a:buClr>
                        <a:buSzPct val="80000"/>
                        <a:buFont typeface="Wingdings 3"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 pos="10858500" algn="l"/>
                          <a:tab pos="11582400" algn="l"/>
                        </a:tabLst>
                      </a:pPr>
                      <a:r>
                        <a:rPr kumimoji="0" lang="pt-PT" sz="1800" b="0" i="0" u="none" strike="noStrike" cap="none" normalizeH="0" baseline="0" smtClean="0">
                          <a:ln>
                            <a:noFill/>
                          </a:ln>
                          <a:solidFill>
                            <a:srgbClr val="000000"/>
                          </a:solidFill>
                          <a:effectLst/>
                          <a:latin typeface="Calibri" pitchFamily="32" charset="0"/>
                          <a:cs typeface="Arial" charset="0"/>
                        </a:rPr>
                        <a:t>Conselho de Acompanhamento da RTP2</a:t>
                      </a:r>
                    </a:p>
                    <a:p>
                      <a:pPr marL="341313" marR="0" lvl="0" indent="-341313" algn="l" defTabSz="449263" rtl="0" eaLnBrk="1" fontAlgn="base" latinLnBrk="0" hangingPunct="1">
                        <a:lnSpc>
                          <a:spcPct val="102000"/>
                        </a:lnSpc>
                        <a:spcBef>
                          <a:spcPts val="400"/>
                        </a:spcBef>
                        <a:spcAft>
                          <a:spcPts val="600"/>
                        </a:spcAft>
                        <a:buClr>
                          <a:srgbClr val="90C226"/>
                        </a:buClr>
                        <a:buSzPct val="80000"/>
                        <a:buFont typeface="Wingdings 3"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 pos="10858500" algn="l"/>
                          <a:tab pos="11582400" algn="l"/>
                        </a:tabLst>
                      </a:pPr>
                      <a:r>
                        <a:rPr kumimoji="0" lang="pt-PT" sz="1800" b="0" i="0" u="none" strike="noStrike" cap="none" normalizeH="0" baseline="0" smtClean="0">
                          <a:ln>
                            <a:noFill/>
                          </a:ln>
                          <a:solidFill>
                            <a:srgbClr val="000000"/>
                          </a:solidFill>
                          <a:effectLst/>
                          <a:latin typeface="Calibri" pitchFamily="32" charset="0"/>
                          <a:cs typeface="Arial" charset="0"/>
                        </a:rPr>
                        <a:t>Conselho Nacional de Agricultura e Desenvolvimento Rural</a:t>
                      </a:r>
                    </a:p>
                    <a:p>
                      <a:pPr marL="341313" marR="0" lvl="0" indent="-341313" algn="l" defTabSz="449263" rtl="0" eaLnBrk="1" fontAlgn="base" latinLnBrk="0" hangingPunct="1">
                        <a:lnSpc>
                          <a:spcPct val="102000"/>
                        </a:lnSpc>
                        <a:spcBef>
                          <a:spcPts val="400"/>
                        </a:spcBef>
                        <a:spcAft>
                          <a:spcPts val="600"/>
                        </a:spcAft>
                        <a:buClr>
                          <a:srgbClr val="90C226"/>
                        </a:buClr>
                        <a:buSzPct val="80000"/>
                        <a:buFont typeface="Wingdings 3"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 pos="10858500" algn="l"/>
                          <a:tab pos="11582400" algn="l"/>
                        </a:tabLst>
                      </a:pPr>
                      <a:r>
                        <a:rPr kumimoji="0" lang="pt-PT" sz="1800" b="0" i="0" u="none" strike="noStrike" cap="none" normalizeH="0" baseline="0" smtClean="0">
                          <a:ln>
                            <a:noFill/>
                          </a:ln>
                          <a:solidFill>
                            <a:srgbClr val="000000"/>
                          </a:solidFill>
                          <a:effectLst/>
                          <a:latin typeface="Calibri" pitchFamily="32" charset="0"/>
                          <a:cs typeface="Arial" charset="0"/>
                        </a:rPr>
                        <a:t>Conselho Nacional para a Promoção do Voluntariado</a:t>
                      </a:r>
                    </a:p>
                    <a:p>
                      <a:pPr marL="341313" marR="0" lvl="0" indent="-341313" algn="l" defTabSz="449263" rtl="0" eaLnBrk="1" fontAlgn="base" latinLnBrk="0" hangingPunct="1">
                        <a:lnSpc>
                          <a:spcPct val="102000"/>
                        </a:lnSpc>
                        <a:spcBef>
                          <a:spcPts val="400"/>
                        </a:spcBef>
                        <a:spcAft>
                          <a:spcPts val="600"/>
                        </a:spcAft>
                        <a:buClr>
                          <a:srgbClr val="90C226"/>
                        </a:buClr>
                        <a:buSzPct val="80000"/>
                        <a:buFont typeface="Wingdings 3"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 pos="10858500" algn="l"/>
                          <a:tab pos="11582400" algn="l"/>
                        </a:tabLst>
                      </a:pPr>
                      <a:r>
                        <a:rPr kumimoji="0" lang="pt-PT" sz="1800" b="0" i="0" u="none" strike="noStrike" cap="none" normalizeH="0" baseline="0" smtClean="0">
                          <a:ln>
                            <a:noFill/>
                          </a:ln>
                          <a:solidFill>
                            <a:srgbClr val="000000"/>
                          </a:solidFill>
                          <a:effectLst/>
                          <a:latin typeface="Calibri" pitchFamily="32" charset="0"/>
                          <a:cs typeface="Arial" charset="0"/>
                        </a:rPr>
                        <a:t>Fórum Não Governamental para a Inclusão Social – FNGIS</a:t>
                      </a:r>
                    </a:p>
                    <a:p>
                      <a:pPr marL="341313" marR="0" lvl="0" indent="-341313" algn="l" defTabSz="449263" rtl="0" eaLnBrk="1" fontAlgn="base" latinLnBrk="0" hangingPunct="1">
                        <a:lnSpc>
                          <a:spcPct val="102000"/>
                        </a:lnSpc>
                        <a:spcBef>
                          <a:spcPts val="400"/>
                        </a:spcBef>
                        <a:spcAft>
                          <a:spcPts val="600"/>
                        </a:spcAft>
                        <a:buClr>
                          <a:srgbClr val="90C226"/>
                        </a:buClr>
                        <a:buSzPct val="80000"/>
                        <a:buFont typeface="Wingdings 3"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 pos="10858500" algn="l"/>
                          <a:tab pos="11582400" algn="l"/>
                        </a:tabLst>
                      </a:pPr>
                      <a:r>
                        <a:rPr kumimoji="0" lang="pt-PT" sz="1800" b="0" i="0" u="none" strike="noStrike" cap="none" normalizeH="0" baseline="0" smtClean="0">
                          <a:ln>
                            <a:noFill/>
                          </a:ln>
                          <a:solidFill>
                            <a:srgbClr val="000000"/>
                          </a:solidFill>
                          <a:effectLst/>
                          <a:latin typeface="Calibri" pitchFamily="32" charset="0"/>
                          <a:cs typeface="Arial" charset="0"/>
                        </a:rPr>
                        <a:t>Grupos de Trabalho CIG</a:t>
                      </a:r>
                    </a:p>
                    <a:p>
                      <a:pPr marL="341313" marR="0" lvl="0" indent="-341313" algn="l" defTabSz="449263" rtl="0" eaLnBrk="1" fontAlgn="base" latinLnBrk="0" hangingPunct="1">
                        <a:lnSpc>
                          <a:spcPct val="102000"/>
                        </a:lnSpc>
                        <a:spcBef>
                          <a:spcPct val="0"/>
                        </a:spcBef>
                        <a:spcAft>
                          <a:spcPct val="0"/>
                        </a:spcAft>
                        <a:buClrTx/>
                        <a:buSzPct val="80000"/>
                        <a:buFontTx/>
                        <a:buNone/>
                        <a:tabLst>
                          <a:tab pos="341313" algn="l"/>
                          <a:tab pos="1255713" algn="l"/>
                          <a:tab pos="2170113" algn="l"/>
                          <a:tab pos="3084513" algn="l"/>
                          <a:tab pos="3998913" algn="l"/>
                          <a:tab pos="4913313" algn="l"/>
                          <a:tab pos="5827713" algn="l"/>
                          <a:tab pos="6742113" algn="l"/>
                          <a:tab pos="7656513" algn="l"/>
                          <a:tab pos="8570913" algn="l"/>
                          <a:tab pos="9485313" algn="l"/>
                          <a:tab pos="10399713" algn="l"/>
                          <a:tab pos="10858500" algn="l"/>
                          <a:tab pos="11582400" algn="l"/>
                        </a:tabLst>
                      </a:pPr>
                      <a:endParaRPr kumimoji="0" lang="pt-PT" sz="1800" b="0" i="0" u="none" strike="noStrike" cap="none" normalizeH="0" baseline="0" smtClean="0">
                        <a:ln>
                          <a:noFill/>
                        </a:ln>
                        <a:solidFill>
                          <a:srgbClr val="000000"/>
                        </a:solidFill>
                        <a:effectLst/>
                        <a:latin typeface="Calibri" pitchFamily="32" charset="0"/>
                        <a:cs typeface="Arial" charset="0"/>
                      </a:endParaRP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c>
                  <a:txBody>
                    <a:bodyPr/>
                    <a:lstStyle/>
                    <a:p>
                      <a:pPr marL="341313" marR="0" lvl="0" indent="-341313" algn="l" defTabSz="449263" rtl="0" eaLnBrk="1" fontAlgn="base" latinLnBrk="0" hangingPunct="1">
                        <a:lnSpc>
                          <a:spcPct val="104000"/>
                        </a:lnSpc>
                        <a:spcBef>
                          <a:spcPts val="400"/>
                        </a:spcBef>
                        <a:spcAft>
                          <a:spcPts val="600"/>
                        </a:spcAft>
                        <a:buClr>
                          <a:srgbClr val="90C226"/>
                        </a:buClr>
                        <a:buSzPct val="80000"/>
                        <a:buFont typeface="Wingdings 3"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 pos="10858500" algn="l"/>
                          <a:tab pos="11582400" algn="l"/>
                        </a:tabLst>
                      </a:pPr>
                      <a:r>
                        <a:rPr kumimoji="0" lang="pt-PT" sz="1800" b="0" i="0" u="none" strike="noStrike" cap="none" normalizeH="0" baseline="0" smtClean="0">
                          <a:ln>
                            <a:noFill/>
                          </a:ln>
                          <a:solidFill>
                            <a:srgbClr val="404040"/>
                          </a:solidFill>
                          <a:effectLst/>
                          <a:latin typeface="Trebuchet MS" pitchFamily="32" charset="0"/>
                          <a:cs typeface="Arial" charset="0"/>
                        </a:rPr>
                        <a:t>Rede Europeia Anti-Pobreza- Portugal</a:t>
                      </a:r>
                    </a:p>
                    <a:p>
                      <a:pPr marL="341313" marR="0" lvl="0" indent="-341313" algn="l" defTabSz="449263" rtl="0" eaLnBrk="1" fontAlgn="base" latinLnBrk="0" hangingPunct="1">
                        <a:lnSpc>
                          <a:spcPct val="104000"/>
                        </a:lnSpc>
                        <a:spcBef>
                          <a:spcPts val="400"/>
                        </a:spcBef>
                        <a:spcAft>
                          <a:spcPts val="600"/>
                        </a:spcAft>
                        <a:buClr>
                          <a:srgbClr val="90C226"/>
                        </a:buClr>
                        <a:buSzPct val="80000"/>
                        <a:buFont typeface="Wingdings 3"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 pos="10858500" algn="l"/>
                          <a:tab pos="11582400" algn="l"/>
                        </a:tabLst>
                      </a:pPr>
                      <a:r>
                        <a:rPr kumimoji="0" lang="pt-PT" sz="1800" b="0" i="0" u="none" strike="noStrike" cap="none" normalizeH="0" baseline="0" smtClean="0">
                          <a:ln>
                            <a:noFill/>
                          </a:ln>
                          <a:solidFill>
                            <a:srgbClr val="404040"/>
                          </a:solidFill>
                          <a:effectLst/>
                          <a:latin typeface="Trebuchet MS" pitchFamily="32" charset="0"/>
                          <a:cs typeface="Arial" charset="0"/>
                        </a:rPr>
                        <a:t>ENSIE - Rede Europeia de Inclusão Social </a:t>
                      </a:r>
                    </a:p>
                    <a:p>
                      <a:pPr marL="341313" marR="0" lvl="0" indent="-341313" algn="l" defTabSz="449263" rtl="0" eaLnBrk="1" fontAlgn="base" latinLnBrk="0" hangingPunct="1">
                        <a:lnSpc>
                          <a:spcPct val="104000"/>
                        </a:lnSpc>
                        <a:spcBef>
                          <a:spcPts val="400"/>
                        </a:spcBef>
                        <a:spcAft>
                          <a:spcPts val="600"/>
                        </a:spcAft>
                        <a:buClr>
                          <a:srgbClr val="90C226"/>
                        </a:buClr>
                        <a:buSzPct val="80000"/>
                        <a:buFont typeface="Wingdings 3" pitchFamily="16" charset="2"/>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 pos="10858500" algn="l"/>
                          <a:tab pos="11582400" algn="l"/>
                        </a:tabLst>
                      </a:pPr>
                      <a:r>
                        <a:rPr kumimoji="0" lang="pt-PT" sz="1800" b="0" i="0" u="none" strike="noStrike" cap="none" normalizeH="0" baseline="0" smtClean="0">
                          <a:ln>
                            <a:noFill/>
                          </a:ln>
                          <a:solidFill>
                            <a:srgbClr val="404040"/>
                          </a:solidFill>
                          <a:effectLst/>
                          <a:latin typeface="Trebuchet MS" pitchFamily="32" charset="0"/>
                          <a:cs typeface="Arial" charset="0"/>
                        </a:rPr>
                        <a:t>RIPESS – Rede Intercontinental de Promoção da Economia Social e Solidária – Europa</a:t>
                      </a:r>
                    </a:p>
                  </a:txBody>
                  <a:tcPr marL="90000" marR="90000" marT="46800" marB="46800"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24595" name="Rectangle 19"/>
          <p:cNvSpPr>
            <a:spLocks noChangeArrowheads="1"/>
          </p:cNvSpPr>
          <p:nvPr/>
        </p:nvSpPr>
        <p:spPr bwMode="auto">
          <a:xfrm>
            <a:off x="2747963" y="333375"/>
            <a:ext cx="5172075" cy="703263"/>
          </a:xfrm>
          <a:prstGeom prst="rect">
            <a:avLst/>
          </a:prstGeom>
          <a:noFill/>
          <a:ln w="9525">
            <a:noFill/>
            <a:round/>
            <a:headEnd/>
            <a:tailEnd/>
          </a:ln>
          <a:effectLst/>
        </p:spPr>
        <p:txBody>
          <a:bodyPr wrap="none"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b="1">
                <a:solidFill>
                  <a:srgbClr val="680000"/>
                </a:solidFill>
                <a:effectLst>
                  <a:outerShdw blurRad="38100" dist="38100" dir="2700000" algn="tl">
                    <a:srgbClr val="C0C0C0"/>
                  </a:outerShdw>
                </a:effectLst>
              </a:rPr>
              <a:t>A Animar é membro:</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cstate="print"/>
          <a:srcRect/>
          <a:stretch>
            <a:fillRect/>
          </a:stretch>
        </p:blipFill>
        <p:spPr bwMode="auto">
          <a:xfrm>
            <a:off x="192088" y="260350"/>
            <a:ext cx="523875" cy="400050"/>
          </a:xfrm>
          <a:prstGeom prst="rect">
            <a:avLst/>
          </a:prstGeom>
          <a:noFill/>
          <a:ln w="9525">
            <a:noFill/>
            <a:round/>
            <a:headEnd/>
            <a:tailEnd/>
          </a:ln>
          <a:effectLst/>
        </p:spPr>
      </p:pic>
      <p:sp>
        <p:nvSpPr>
          <p:cNvPr id="25602" name="Rectangle 2"/>
          <p:cNvSpPr>
            <a:spLocks noChangeArrowheads="1"/>
          </p:cNvSpPr>
          <p:nvPr/>
        </p:nvSpPr>
        <p:spPr bwMode="auto">
          <a:xfrm>
            <a:off x="1558925" y="620713"/>
            <a:ext cx="7777163" cy="371475"/>
          </a:xfrm>
          <a:prstGeom prst="rect">
            <a:avLst/>
          </a:prstGeom>
          <a:solidFill>
            <a:srgbClr val="FFFFFF"/>
          </a:solidFill>
          <a:ln w="9525">
            <a:noFill/>
            <a:round/>
            <a:headEnd/>
            <a:tailEnd/>
          </a:ln>
          <a:effectLst/>
        </p:spPr>
        <p:txBody>
          <a:bodyPr wrap="none" anchor="ctr"/>
          <a:lstStyle/>
          <a:p>
            <a:endParaRPr lang="pt-PT"/>
          </a:p>
        </p:txBody>
      </p:sp>
      <p:sp>
        <p:nvSpPr>
          <p:cNvPr id="25603" name="Text Box 3"/>
          <p:cNvSpPr txBox="1">
            <a:spLocks noChangeArrowheads="1"/>
          </p:cNvSpPr>
          <p:nvPr/>
        </p:nvSpPr>
        <p:spPr bwMode="auto">
          <a:xfrm>
            <a:off x="479425" y="3860800"/>
            <a:ext cx="9504363" cy="2519363"/>
          </a:xfrm>
          <a:prstGeom prst="rect">
            <a:avLst/>
          </a:prstGeom>
          <a:noFill/>
          <a:ln w="9525">
            <a:noFill/>
            <a:round/>
            <a:headEnd/>
            <a:tailEnd/>
          </a:ln>
          <a:effectLst/>
        </p:spPr>
        <p:txBody>
          <a:bodyPr lIns="90000" tIns="46800" rIns="90000" bIns="46800" anchor="b"/>
          <a:lstStyle/>
          <a:p>
            <a:pPr>
              <a:lnSpc>
                <a:spcPct val="11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8F2115"/>
                </a:solidFill>
                <a:latin typeface="Trebuchet MS" pitchFamily="32" charset="0"/>
              </a:rPr>
              <a:t/>
            </a:r>
            <a:br>
              <a:rPr lang="en-GB">
                <a:solidFill>
                  <a:srgbClr val="8F2115"/>
                </a:solidFill>
                <a:latin typeface="Trebuchet MS" pitchFamily="32" charset="0"/>
              </a:rPr>
            </a:br>
            <a:endParaRPr lang="en-GB">
              <a:solidFill>
                <a:srgbClr val="8F2115"/>
              </a:solidFill>
              <a:latin typeface="Trebuchet MS" pitchFamily="32" charset="0"/>
            </a:endParaRPr>
          </a:p>
        </p:txBody>
      </p:sp>
      <p:pic>
        <p:nvPicPr>
          <p:cNvPr id="25604" name="Picture 4"/>
          <p:cNvPicPr>
            <a:picLocks noChangeAspect="1" noChangeArrowheads="1"/>
          </p:cNvPicPr>
          <p:nvPr/>
        </p:nvPicPr>
        <p:blipFill>
          <a:blip r:embed="rId4" cstate="print"/>
          <a:srcRect/>
          <a:stretch>
            <a:fillRect/>
          </a:stretch>
        </p:blipFill>
        <p:spPr bwMode="auto">
          <a:xfrm>
            <a:off x="-6350" y="19050"/>
            <a:ext cx="10021888" cy="6819900"/>
          </a:xfrm>
          <a:prstGeom prst="rect">
            <a:avLst/>
          </a:prstGeom>
          <a:noFill/>
          <a:ln w="9525">
            <a:noFill/>
            <a:round/>
            <a:headEnd/>
            <a:tailEnd/>
          </a:ln>
          <a:effectLst/>
        </p:spPr>
      </p:pic>
      <p:pic>
        <p:nvPicPr>
          <p:cNvPr id="25605" name="Picture 5"/>
          <p:cNvPicPr>
            <a:picLocks noChangeAspect="1" noChangeArrowheads="1"/>
          </p:cNvPicPr>
          <p:nvPr/>
        </p:nvPicPr>
        <p:blipFill>
          <a:blip r:embed="rId5" cstate="print"/>
          <a:srcRect/>
          <a:stretch>
            <a:fillRect/>
          </a:stretch>
        </p:blipFill>
        <p:spPr bwMode="auto">
          <a:xfrm>
            <a:off x="4079875" y="2636838"/>
            <a:ext cx="1905000" cy="1381125"/>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096963" y="1025525"/>
            <a:ext cx="369887" cy="1100138"/>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sz="6600" b="1">
                <a:solidFill>
                  <a:srgbClr val="000000"/>
                </a:solidFill>
                <a:latin typeface="Calibri" pitchFamily="32" charset="0"/>
              </a:rPr>
              <a:t> </a:t>
            </a:r>
          </a:p>
        </p:txBody>
      </p:sp>
      <p:pic>
        <p:nvPicPr>
          <p:cNvPr id="26626" name="Picture 2"/>
          <p:cNvPicPr>
            <a:picLocks noChangeAspect="1" noChangeArrowheads="1"/>
          </p:cNvPicPr>
          <p:nvPr/>
        </p:nvPicPr>
        <p:blipFill>
          <a:blip r:embed="rId3" cstate="print"/>
          <a:srcRect/>
          <a:stretch>
            <a:fillRect/>
          </a:stretch>
        </p:blipFill>
        <p:spPr bwMode="auto">
          <a:xfrm>
            <a:off x="263525" y="188913"/>
            <a:ext cx="523875" cy="400050"/>
          </a:xfrm>
          <a:prstGeom prst="rect">
            <a:avLst/>
          </a:prstGeom>
          <a:noFill/>
          <a:ln w="9525">
            <a:noFill/>
            <a:round/>
            <a:headEnd/>
            <a:tailEnd/>
          </a:ln>
          <a:effectLst/>
        </p:spPr>
      </p:pic>
      <p:sp>
        <p:nvSpPr>
          <p:cNvPr id="26627" name="Rectangle 3"/>
          <p:cNvSpPr>
            <a:spLocks noChangeArrowheads="1"/>
          </p:cNvSpPr>
          <p:nvPr/>
        </p:nvSpPr>
        <p:spPr bwMode="auto">
          <a:xfrm>
            <a:off x="334963" y="188913"/>
            <a:ext cx="9793287" cy="5465762"/>
          </a:xfrm>
          <a:prstGeom prst="rect">
            <a:avLst/>
          </a:prstGeom>
          <a:noFill/>
          <a:ln w="9525">
            <a:noFill/>
            <a:round/>
            <a:headEnd/>
            <a:tailEnd/>
          </a:ln>
          <a:effectLst/>
        </p:spPr>
        <p:txBody>
          <a:bodyPr lIns="90000" tIns="46800" rIns="90000" bIns="46800">
            <a:spAutoFit/>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sz="2400" b="1">
              <a:solidFill>
                <a:srgbClr val="000000"/>
              </a:solidFill>
              <a:latin typeface="Calibri" pitchFamily="32"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sz="2400" b="1">
              <a:solidFill>
                <a:srgbClr val="000000"/>
              </a:solidFill>
              <a:latin typeface="Calibri" pitchFamily="32" charset="0"/>
            </a:endParaRPr>
          </a:p>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sz="4000" b="1">
                <a:solidFill>
                  <a:srgbClr val="680000"/>
                </a:solidFill>
                <a:effectLst>
                  <a:outerShdw blurRad="38100" dist="38100" dir="2700000" algn="tl">
                    <a:srgbClr val="C0C0C0"/>
                  </a:outerShdw>
                </a:effectLst>
              </a:rPr>
              <a:t>A ANIMAR atua:</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sz="2400" b="1">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sz="2000">
                <a:solidFill>
                  <a:srgbClr val="000000"/>
                </a:solidFill>
                <a:latin typeface="Calibri" pitchFamily="32" charset="0"/>
              </a:rPr>
              <a:t>I) medindo o impacto das políticas nacionais e comunitárias, fazendo propostas em conformidade com elas e criando e executando projetos em rede com as suas associadas</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sz="200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sz="200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sz="2000">
                <a:solidFill>
                  <a:srgbClr val="000000"/>
                </a:solidFill>
                <a:latin typeface="Calibri" pitchFamily="32" charset="0"/>
              </a:rPr>
              <a:t>II) produzindo, editando e difundindo documentos, realizando seminários, colóquios, conferências, feiras e outras iniciativas, onde avulta a realização bienal da MANIFesta - Assembleia, Feira e Festa do Desenvolvimento Local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sz="200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sz="2000">
              <a:solidFill>
                <a:srgbClr val="000000"/>
              </a:solidFill>
              <a:latin typeface="Calibri" pitchFamily="32" charset="0"/>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sz="2000">
                <a:solidFill>
                  <a:srgbClr val="000000"/>
                </a:solidFill>
                <a:latin typeface="Calibri" pitchFamily="32" charset="0"/>
              </a:rPr>
              <a:t>III) editando a revista Vez e Voz, a página eletrónica da Animar (</a:t>
            </a:r>
            <a:r>
              <a:rPr lang="pt-PT" sz="2000" u="sng">
                <a:solidFill>
                  <a:srgbClr val="168BBA"/>
                </a:solidFill>
                <a:latin typeface="Calibri" pitchFamily="32" charset="0"/>
                <a:hlinkClick r:id="rId4"/>
              </a:rPr>
              <a:t>www.animar-dl.pt</a:t>
            </a:r>
            <a:r>
              <a:rPr lang="pt-PT" sz="2000">
                <a:solidFill>
                  <a:srgbClr val="000000"/>
                </a:solidFill>
                <a:latin typeface="Calibri" pitchFamily="32" charset="0"/>
              </a:rPr>
              <a:t>) e  o boletim InfoAnimar, para além de animar diversas comunidades de partilha, reflexão e discussão nas redes sociais existentes na internet</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1851025" y="188913"/>
            <a:ext cx="6562725" cy="947737"/>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680000"/>
                </a:solidFill>
                <a:effectLst>
                  <a:outerShdw blurRad="38100" dist="38100" dir="2700000" algn="tl">
                    <a:srgbClr val="C0C0C0"/>
                  </a:outerShdw>
                </a:effectLst>
              </a:rPr>
              <a:t>Coesão e Sustentabilidade Territorial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sz="2800" b="1">
              <a:solidFill>
                <a:srgbClr val="680000"/>
              </a:solidFill>
              <a:effectLst>
                <a:outerShdw blurRad="38100" dist="38100" dir="2700000" algn="tl">
                  <a:srgbClr val="C0C0C0"/>
                </a:outerShdw>
              </a:effectLst>
            </a:endParaRPr>
          </a:p>
        </p:txBody>
      </p:sp>
      <p:sp>
        <p:nvSpPr>
          <p:cNvPr id="27650" name="Rectangle 2"/>
          <p:cNvSpPr>
            <a:spLocks noChangeArrowheads="1"/>
          </p:cNvSpPr>
          <p:nvPr/>
        </p:nvSpPr>
        <p:spPr bwMode="auto">
          <a:xfrm>
            <a:off x="1096963" y="1025525"/>
            <a:ext cx="369887" cy="1100138"/>
          </a:xfrm>
          <a:prstGeom prst="rect">
            <a:avLst/>
          </a:prstGeom>
          <a:noFill/>
          <a:ln w="9525">
            <a:noFill/>
            <a:round/>
            <a:headEnd/>
            <a:tailEnd/>
          </a:ln>
          <a:effec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sz="6600" b="1">
                <a:solidFill>
                  <a:srgbClr val="000000"/>
                </a:solidFill>
                <a:latin typeface="Calibri" pitchFamily="32" charset="0"/>
              </a:rPr>
              <a:t> </a:t>
            </a:r>
          </a:p>
        </p:txBody>
      </p:sp>
      <p:pic>
        <p:nvPicPr>
          <p:cNvPr id="27651" name="Picture 3"/>
          <p:cNvPicPr>
            <a:picLocks noChangeAspect="1" noChangeArrowheads="1"/>
          </p:cNvPicPr>
          <p:nvPr/>
        </p:nvPicPr>
        <p:blipFill>
          <a:blip r:embed="rId3" cstate="print"/>
          <a:srcRect/>
          <a:stretch>
            <a:fillRect/>
          </a:stretch>
        </p:blipFill>
        <p:spPr bwMode="auto">
          <a:xfrm>
            <a:off x="263525" y="188913"/>
            <a:ext cx="523875" cy="400050"/>
          </a:xfrm>
          <a:prstGeom prst="rect">
            <a:avLst/>
          </a:prstGeom>
          <a:noFill/>
          <a:ln w="9525">
            <a:noFill/>
            <a:round/>
            <a:headEnd/>
            <a:tailEnd/>
          </a:ln>
          <a:effectLst/>
        </p:spPr>
      </p:pic>
      <p:sp>
        <p:nvSpPr>
          <p:cNvPr id="27652" name="Text Box 4"/>
          <p:cNvSpPr txBox="1">
            <a:spLocks noChangeArrowheads="1"/>
          </p:cNvSpPr>
          <p:nvPr/>
        </p:nvSpPr>
        <p:spPr bwMode="auto">
          <a:xfrm>
            <a:off x="550863" y="1052513"/>
            <a:ext cx="9361487" cy="947737"/>
          </a:xfrm>
          <a:prstGeom prst="rect">
            <a:avLst/>
          </a:prstGeom>
          <a:noFill/>
          <a:ln w="9525">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680000"/>
                </a:solidFill>
                <a:effectLst>
                  <a:outerShdw blurRad="38100" dist="38100" dir="2700000" algn="tl">
                    <a:srgbClr val="C0C0C0"/>
                  </a:outerShdw>
                </a:effectLst>
              </a:rPr>
              <a:t>Prioridades de Intervenção:</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b="1">
              <a:solidFill>
                <a:srgbClr val="680000"/>
              </a:solidFill>
              <a:effectLst>
                <a:outerShdw blurRad="38100" dist="38100" dir="2700000" algn="tl">
                  <a:srgbClr val="C0C0C0"/>
                </a:outerShdw>
              </a:effectLst>
            </a:endParaRPr>
          </a:p>
        </p:txBody>
      </p:sp>
      <p:sp>
        <p:nvSpPr>
          <p:cNvPr id="27653" name="Text Box 5"/>
          <p:cNvSpPr txBox="1">
            <a:spLocks noChangeArrowheads="1"/>
          </p:cNvSpPr>
          <p:nvPr/>
        </p:nvSpPr>
        <p:spPr bwMode="auto">
          <a:xfrm>
            <a:off x="1774825" y="1773238"/>
            <a:ext cx="9361488" cy="4786312"/>
          </a:xfrm>
          <a:prstGeom prst="rect">
            <a:avLst/>
          </a:prstGeom>
          <a:noFill/>
          <a:ln w="9525">
            <a:noFill/>
            <a:round/>
            <a:headEnd/>
            <a:tailEnd/>
          </a:ln>
          <a:effec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b="1">
              <a:solidFill>
                <a:srgbClr val="680000"/>
              </a:solidFill>
              <a:effectLst>
                <a:outerShdw blurRad="38100" dist="38100" dir="2700000" algn="tl">
                  <a:srgbClr val="C0C0C0"/>
                </a:outerShdw>
              </a:effectLst>
            </a:endParaRPr>
          </a:p>
          <a:p>
            <a:pPr>
              <a:buClr>
                <a:srgbClr val="6800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680000"/>
                </a:solidFill>
                <a:effectLst>
                  <a:outerShdw blurRad="38100" dist="38100" dir="2700000" algn="tl">
                    <a:srgbClr val="C0C0C0"/>
                  </a:outerShdw>
                </a:effectLst>
              </a:rPr>
              <a:t> Democratização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b="1">
              <a:solidFill>
                <a:srgbClr val="680000"/>
              </a:solidFill>
              <a:effectLst>
                <a:outerShdw blurRad="38100" dist="38100" dir="2700000" algn="tl">
                  <a:srgbClr val="C0C0C0"/>
                </a:outerShdw>
              </a:effectLst>
            </a:endParaRPr>
          </a:p>
          <a:p>
            <a:pPr>
              <a:buClr>
                <a:srgbClr val="6800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680000"/>
                </a:solidFill>
                <a:effectLst>
                  <a:outerShdw blurRad="38100" dist="38100" dir="2700000" algn="tl">
                    <a:srgbClr val="C0C0C0"/>
                  </a:outerShdw>
                </a:effectLst>
              </a:rPr>
              <a:t> </a:t>
            </a:r>
            <a:r>
              <a:rPr lang="pt-PT" sz="2800" b="1">
                <a:solidFill>
                  <a:srgbClr val="680000"/>
                </a:solidFill>
                <a:effectLst>
                  <a:outerShdw blurRad="38100" dist="38100" dir="2700000" algn="tl">
                    <a:srgbClr val="C0C0C0"/>
                  </a:outerShdw>
                </a:effectLst>
              </a:rPr>
              <a:t>Definição de estratégias de atuação</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sz="2800" b="1">
              <a:solidFill>
                <a:srgbClr val="680000"/>
              </a:solidFill>
              <a:effectLst>
                <a:outerShdw blurRad="38100" dist="38100" dir="2700000" algn="tl">
                  <a:srgbClr val="C0C0C0"/>
                </a:outerShdw>
              </a:effectLst>
            </a:endParaRPr>
          </a:p>
          <a:p>
            <a:pPr>
              <a:buClr>
                <a:srgbClr val="6800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sz="2800" b="1">
                <a:solidFill>
                  <a:srgbClr val="680000"/>
                </a:solidFill>
                <a:effectLst>
                  <a:outerShdw blurRad="38100" dist="38100" dir="2700000" algn="tl">
                    <a:srgbClr val="C0C0C0"/>
                  </a:outerShdw>
                </a:effectLst>
              </a:rPr>
              <a:t> Estabelecimento de redes / parcerias</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sz="2800" b="1">
              <a:solidFill>
                <a:srgbClr val="680000"/>
              </a:solidFill>
              <a:effectLst>
                <a:outerShdw blurRad="38100" dist="38100" dir="2700000" algn="tl">
                  <a:srgbClr val="C0C0C0"/>
                </a:outerShdw>
              </a:effectLst>
            </a:endParaRPr>
          </a:p>
          <a:p>
            <a:pPr>
              <a:buClr>
                <a:srgbClr val="6800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sz="2800" b="1">
                <a:solidFill>
                  <a:srgbClr val="680000"/>
                </a:solidFill>
                <a:effectLst>
                  <a:outerShdw blurRad="38100" dist="38100" dir="2700000" algn="tl">
                    <a:srgbClr val="C0C0C0"/>
                  </a:outerShdw>
                </a:effectLst>
              </a:rPr>
              <a:t> Apoios aos atores locais</a:t>
            </a:r>
          </a:p>
          <a:p>
            <a:pPr>
              <a:buClr>
                <a:srgbClr val="680000"/>
              </a:buClr>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b="1">
              <a:solidFill>
                <a:srgbClr val="680000"/>
              </a:solidFill>
              <a:effectLst>
                <a:outerShdw blurRad="38100" dist="38100" dir="2700000" algn="tl">
                  <a:srgbClr val="C0C0C0"/>
                </a:outerShdw>
              </a:effectLst>
            </a:endParaRP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PT" sz="2800" b="1">
                <a:solidFill>
                  <a:srgbClr val="000000"/>
                </a:solidFill>
                <a:latin typeface="Calibri" pitchFamily="32" charset="0"/>
              </a:rPr>
              <a:t> </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PT" sz="2800" b="1">
              <a:solidFill>
                <a:srgbClr val="000000"/>
              </a:solidFill>
              <a:latin typeface="Calibri" pitchFamily="32"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rebuchet MS"/>
        <a:ea typeface="SimSun"/>
        <a:cs typeface="SimSun"/>
      </a:majorFont>
      <a:minorFont>
        <a:latin typeface="Trebuchet MS"/>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rebuchet MS"/>
        <a:ea typeface="SimSun"/>
        <a:cs typeface="SimSun"/>
      </a:majorFont>
      <a:minorFont>
        <a:latin typeface="Trebuchet MS"/>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rebuchet MS"/>
        <a:ea typeface="SimSun"/>
        <a:cs typeface="SimSun"/>
      </a:majorFont>
      <a:minorFont>
        <a:latin typeface="Trebuchet MS"/>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rebuchet MS"/>
        <a:ea typeface="SimSun"/>
        <a:cs typeface="SimSun"/>
      </a:majorFont>
      <a:minorFont>
        <a:latin typeface="Trebuchet MS"/>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rebuchet MS"/>
        <a:ea typeface="SimSun"/>
        <a:cs typeface="SimSun"/>
      </a:majorFont>
      <a:minorFont>
        <a:latin typeface="Trebuchet MS"/>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rebuchet MS"/>
        <a:ea typeface="SimSun"/>
        <a:cs typeface="SimSun"/>
      </a:majorFont>
      <a:minorFont>
        <a:latin typeface="Trebuchet MS"/>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rebuchet MS"/>
        <a:ea typeface="SimSun"/>
        <a:cs typeface="SimSun"/>
      </a:majorFont>
      <a:minorFont>
        <a:latin typeface="Trebuchet MS"/>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rebuchet MS"/>
        <a:ea typeface="SimSun"/>
        <a:cs typeface="SimSun"/>
      </a:majorFont>
      <a:minorFont>
        <a:latin typeface="Trebuchet MS"/>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rebuchet MS"/>
        <a:ea typeface="SimSun"/>
        <a:cs typeface="SimSun"/>
      </a:majorFont>
      <a:minorFont>
        <a:latin typeface="Trebuchet MS"/>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rebuchet MS"/>
        <a:ea typeface="SimSun"/>
        <a:cs typeface="SimSun"/>
      </a:majorFont>
      <a:minorFont>
        <a:latin typeface="Trebuchet MS"/>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rebuchet MS"/>
        <a:ea typeface="SimSun"/>
        <a:cs typeface="SimSun"/>
      </a:majorFont>
      <a:minorFont>
        <a:latin typeface="Trebuchet MS"/>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rebuchet MS"/>
        <a:ea typeface="SimSun"/>
        <a:cs typeface="SimSun"/>
      </a:majorFont>
      <a:minorFont>
        <a:latin typeface="Trebuchet MS"/>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rebuchet MS"/>
        <a:ea typeface="SimSun"/>
        <a:cs typeface="SimSun"/>
      </a:majorFont>
      <a:minorFont>
        <a:latin typeface="Trebuchet MS"/>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rebuchet MS"/>
        <a:ea typeface="SimSun"/>
        <a:cs typeface="SimSun"/>
      </a:majorFont>
      <a:minorFont>
        <a:latin typeface="Trebuchet MS"/>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rebuchet MS"/>
        <a:ea typeface="SimSun"/>
        <a:cs typeface="SimSun"/>
      </a:majorFont>
      <a:minorFont>
        <a:latin typeface="Trebuchet MS"/>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rebuchet MS"/>
        <a:ea typeface="SimSun"/>
        <a:cs typeface="SimSun"/>
      </a:majorFont>
      <a:minorFont>
        <a:latin typeface="Trebuchet MS"/>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rebuchet MS"/>
        <a:ea typeface="SimSun"/>
        <a:cs typeface="SimSun"/>
      </a:majorFont>
      <a:minorFont>
        <a:latin typeface="Trebuchet MS"/>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194</TotalTime>
  <Words>1052</Words>
  <Application>Microsoft Office PowerPoint</Application>
  <PresentationFormat>Personalizados</PresentationFormat>
  <Paragraphs>149</Paragraphs>
  <Slides>14</Slides>
  <Notes>14</Notes>
  <HiddenSlides>0</HiddenSlides>
  <MMClips>0</MMClips>
  <ScaleCrop>false</ScaleCrop>
  <HeadingPairs>
    <vt:vector size="6" baseType="variant">
      <vt:variant>
        <vt:lpstr>Tipos de letra usados</vt:lpstr>
      </vt:variant>
      <vt:variant>
        <vt:i4>8</vt:i4>
      </vt:variant>
      <vt:variant>
        <vt:lpstr>Tema</vt:lpstr>
      </vt:variant>
      <vt:variant>
        <vt:i4>17</vt:i4>
      </vt:variant>
      <vt:variant>
        <vt:lpstr>Títulos dos diapositivos</vt:lpstr>
      </vt:variant>
      <vt:variant>
        <vt:i4>14</vt:i4>
      </vt:variant>
    </vt:vector>
  </HeadingPairs>
  <TitlesOfParts>
    <vt:vector size="39" baseType="lpstr">
      <vt:lpstr>Times New Roman</vt:lpstr>
      <vt:lpstr>Trebuchet MS</vt:lpstr>
      <vt:lpstr>SimSun</vt:lpstr>
      <vt:lpstr>Arial</vt:lpstr>
      <vt:lpstr>Arial Unicode MS</vt:lpstr>
      <vt:lpstr>Calibri</vt:lpstr>
      <vt:lpstr>Wingdings 3</vt:lpstr>
      <vt:lpstr>Wingdings</vt:lpstr>
      <vt:lpstr>Tema do Office</vt:lpstr>
      <vt:lpstr>Tema do Office</vt:lpstr>
      <vt:lpstr>Tema do Office</vt:lpstr>
      <vt:lpstr>Tema do Office</vt:lpstr>
      <vt:lpstr>Tema do Office</vt:lpstr>
      <vt:lpstr>Tema do Office</vt:lpstr>
      <vt:lpstr>Tema do Office</vt:lpstr>
      <vt:lpstr>Tema do Office</vt:lpstr>
      <vt:lpstr>Tema do Office</vt:lpstr>
      <vt:lpstr>Tema do Office</vt:lpstr>
      <vt:lpstr>Tema do Office</vt:lpstr>
      <vt:lpstr>Tema do Office</vt:lpstr>
      <vt:lpstr>Tema do Office</vt:lpstr>
      <vt:lpstr>Tema do Office</vt:lpstr>
      <vt:lpstr>Tema do Office</vt:lpstr>
      <vt:lpstr>Tema do Office</vt:lpstr>
      <vt:lpstr>Tema do Office</vt:lpstr>
      <vt:lpstr>Diapositivo 1</vt:lpstr>
      <vt:lpstr>Diapositivo 2</vt:lpstr>
      <vt:lpstr>Diapositivo 3</vt:lpstr>
      <vt:lpstr>Diapositivo 4</vt:lpstr>
      <vt:lpstr>Diapositivo 5</vt:lpstr>
      <vt:lpstr>Diapositivo 6</vt:lpstr>
      <vt:lpstr>Diapositivo 7</vt:lpstr>
      <vt:lpstr>Diapositivo 8</vt:lpstr>
      <vt:lpstr>Diapositivo 9</vt:lpstr>
      <vt:lpstr>Democratização</vt:lpstr>
      <vt:lpstr>Definição de estratégias de atuação</vt:lpstr>
      <vt:lpstr>Estabelecimento de redes / parcerias</vt:lpstr>
      <vt:lpstr>Apoios aos atores locais</vt:lpstr>
      <vt:lpstr>Diapositivo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Tania Gaspar</dc:creator>
  <cp:lastModifiedBy>apad</cp:lastModifiedBy>
  <cp:revision>19</cp:revision>
  <cp:lastPrinted>1601-01-01T00:00:00Z</cp:lastPrinted>
  <dcterms:created xsi:type="dcterms:W3CDTF">2013-03-19T23:22:17Z</dcterms:created>
  <dcterms:modified xsi:type="dcterms:W3CDTF">2013-11-04T16:40:44Z</dcterms:modified>
</cp:coreProperties>
</file>