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64" r:id="rId5"/>
    <p:sldId id="265" r:id="rId6"/>
    <p:sldId id="266" r:id="rId7"/>
    <p:sldId id="294" r:id="rId8"/>
    <p:sldId id="295" r:id="rId9"/>
    <p:sldId id="296" r:id="rId10"/>
    <p:sldId id="267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7" autoAdjust="0"/>
    <p:restoredTop sz="94660"/>
  </p:normalViewPr>
  <p:slideViewPr>
    <p:cSldViewPr>
      <p:cViewPr varScale="1">
        <p:scale>
          <a:sx n="68" d="100"/>
          <a:sy n="68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EB41-F9E2-43D2-BE66-4CC4A4457768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4B0-CFA0-4916-A18B-1BA0633E2E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2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5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3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57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4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4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8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0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2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8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5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4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10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9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87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54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28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0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17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6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69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0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2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5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1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5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613B-74D5-473E-8ABF-D93601F18769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8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Métodos e técnicas à </a:t>
            </a:r>
            <a:br>
              <a:rPr lang="pt-PT" dirty="0"/>
            </a:br>
            <a:r>
              <a:rPr lang="pt-PT" dirty="0"/>
              <a:t>margem da teoria?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410" y="4653136"/>
            <a:ext cx="7322604" cy="1440160"/>
          </a:xfrm>
        </p:spPr>
        <p:txBody>
          <a:bodyPr>
            <a:normAutofit/>
          </a:bodyPr>
          <a:lstStyle/>
          <a:p>
            <a:pPr algn="l"/>
            <a:endParaRPr lang="en-US" sz="2200" dirty="0"/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António Pedro Dores – 28 de </a:t>
            </a:r>
            <a:r>
              <a:rPr lang="en-US" sz="2200" dirty="0" err="1"/>
              <a:t>Maio</a:t>
            </a:r>
            <a:r>
              <a:rPr lang="en-US" sz="2200"/>
              <a:t> de 2018</a:t>
            </a: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Dimensões sociais</a:t>
            </a: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Sociedade (moderna)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57290" y="157161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Estrutural funcionalismo, comunicação social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14414" y="378619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Crítica de </a:t>
            </a:r>
            <a:r>
              <a:rPr lang="pt-PT" dirty="0" err="1">
                <a:solidFill>
                  <a:srgbClr val="000000"/>
                </a:solidFill>
              </a:rPr>
              <a:t>Giddens</a:t>
            </a:r>
            <a:r>
              <a:rPr lang="pt-PT" dirty="0">
                <a:solidFill>
                  <a:srgbClr val="000000"/>
                </a:solidFill>
              </a:rPr>
              <a:t>, relações internacionais</a:t>
            </a:r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/>
        </p:nvGraphicFramePr>
        <p:xfrm>
          <a:off x="500034" y="435769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Guerra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Controlo social (segurança)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Emoções associadas</a:t>
            </a:r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4071966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Sociedade </a:t>
                      </a:r>
                    </a:p>
                    <a:p>
                      <a:pPr algn="ctr"/>
                      <a:r>
                        <a:rPr lang="pt-PT" dirty="0"/>
                        <a:t>(moderna)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786314" y="2357430"/>
            <a:ext cx="371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Vergonha</a:t>
            </a:r>
            <a:r>
              <a:rPr lang="pt-PT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de quebra de vínculo social)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400" dirty="0">
                <a:solidFill>
                  <a:srgbClr val="000000"/>
                </a:solidFill>
              </a:rPr>
              <a:t>Thomas Scheff</a:t>
            </a:r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285720" y="4357694"/>
          <a:ext cx="4143404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Guerra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Controlo social (segurança)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464344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Medo</a:t>
            </a:r>
            <a:endParaRPr lang="pt-PT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para a sobrevivência)</a:t>
            </a:r>
          </a:p>
        </p:txBody>
      </p:sp>
    </p:spTree>
    <p:extLst>
      <p:ext uri="{BB962C8B-B14F-4D97-AF65-F5344CB8AC3E}">
        <p14:creationId xmlns:p14="http://schemas.microsoft.com/office/powerpoint/2010/main" val="361788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Modos de comportamento: civilizado e radical</a:t>
            </a:r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4071966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Sociedade (moderna)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786314" y="235743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Vergonha</a:t>
            </a:r>
            <a:r>
              <a:rPr lang="pt-PT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de quebra de vínculo social)</a:t>
            </a:r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285720" y="4357694"/>
          <a:ext cx="4143404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Guerra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Controlo social (segurança)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464344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Medo</a:t>
            </a:r>
            <a:endParaRPr lang="pt-PT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para a sobrevivência)</a:t>
            </a:r>
          </a:p>
        </p:txBody>
      </p:sp>
      <p:sp>
        <p:nvSpPr>
          <p:cNvPr id="8" name="CaixaDeTexto 7"/>
          <p:cNvSpPr txBox="1"/>
          <p:nvPr/>
        </p:nvSpPr>
        <p:spPr>
          <a:xfrm rot="18195105">
            <a:off x="2385972" y="2085740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4000" b="1" dirty="0">
                <a:solidFill>
                  <a:srgbClr val="FF0000"/>
                </a:solidFill>
              </a:rPr>
              <a:t>Comunicação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4000" b="1" dirty="0">
                <a:solidFill>
                  <a:srgbClr val="FF0000"/>
                </a:solidFill>
              </a:rPr>
              <a:t>conflitual </a:t>
            </a:r>
            <a:r>
              <a:rPr lang="pt-PT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 rot="18243915">
            <a:off x="3626129" y="3982968"/>
            <a:ext cx="2801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4000" b="1" dirty="0" err="1">
                <a:solidFill>
                  <a:srgbClr val="FF0000"/>
                </a:solidFill>
              </a:rPr>
              <a:t>Acção</a:t>
            </a:r>
            <a:r>
              <a:rPr lang="pt-PT" sz="4000" b="1" dirty="0">
                <a:solidFill>
                  <a:srgbClr val="FF0000"/>
                </a:solidFill>
              </a:rPr>
              <a:t> de luta </a:t>
            </a:r>
            <a:endParaRPr lang="pt-PT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0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9E1D1-A7C9-4ECE-BADF-C16B652F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Colaboração pedida 1984 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88528B01-89C6-40F3-A21B-23A785DC0185}"/>
              </a:ext>
            </a:extLst>
          </p:cNvPr>
          <p:cNvSpPr/>
          <p:nvPr/>
        </p:nvSpPr>
        <p:spPr>
          <a:xfrm>
            <a:off x="2483768" y="249289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033014C4-C368-47A2-A70F-ED2B03C4BC10}"/>
              </a:ext>
            </a:extLst>
          </p:cNvPr>
          <p:cNvSpPr/>
          <p:nvPr/>
        </p:nvSpPr>
        <p:spPr>
          <a:xfrm>
            <a:off x="4355976" y="414908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D63AC736-F8C6-4021-8F71-08FBDD0A5EB3}"/>
              </a:ext>
            </a:extLst>
          </p:cNvPr>
          <p:cNvSpPr/>
          <p:nvPr/>
        </p:nvSpPr>
        <p:spPr>
          <a:xfrm>
            <a:off x="6228184" y="2514175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642D521-E8C2-46C6-A545-CE33C65AAE32}"/>
              </a:ext>
            </a:extLst>
          </p:cNvPr>
          <p:cNvSpPr txBox="1"/>
          <p:nvPr/>
        </p:nvSpPr>
        <p:spPr>
          <a:xfrm>
            <a:off x="4004749" y="5373216"/>
            <a:ext cx="1616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Informática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591B162-4BD0-4CDE-871B-D75A79BC0E16}"/>
              </a:ext>
            </a:extLst>
          </p:cNvPr>
          <p:cNvSpPr txBox="1"/>
          <p:nvPr/>
        </p:nvSpPr>
        <p:spPr>
          <a:xfrm>
            <a:off x="1526606" y="1940459"/>
            <a:ext cx="2828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Análises Informáticas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BC56A54-9AA0-4A7D-A2F1-C671AE9114A3}"/>
              </a:ext>
            </a:extLst>
          </p:cNvPr>
          <p:cNvSpPr txBox="1"/>
          <p:nvPr/>
        </p:nvSpPr>
        <p:spPr>
          <a:xfrm>
            <a:off x="5436096" y="1973363"/>
            <a:ext cx="2968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/>
              <a:t>Sociedade Informática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id="{B50D5339-2B51-4CA0-A30C-6D8A0599B78B}"/>
              </a:ext>
            </a:extLst>
          </p:cNvPr>
          <p:cNvCxnSpPr/>
          <p:nvPr/>
        </p:nvCxnSpPr>
        <p:spPr>
          <a:xfrm flipH="1">
            <a:off x="2843808" y="1870198"/>
            <a:ext cx="2592288" cy="347011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0294325F-50B9-435D-9102-6D50834ED1E6}"/>
              </a:ext>
            </a:extLst>
          </p:cNvPr>
          <p:cNvCxnSpPr>
            <a:cxnSpLocks/>
          </p:cNvCxnSpPr>
          <p:nvPr/>
        </p:nvCxnSpPr>
        <p:spPr>
          <a:xfrm flipH="1" flipV="1">
            <a:off x="4355329" y="1619300"/>
            <a:ext cx="3024983" cy="372101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2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5B19E-8328-43B0-BD81-9F66888B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Vergonha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A37D660-6CD8-40B2-9C26-FEFD75C0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De seguir o seu próprio pensamento</a:t>
            </a:r>
          </a:p>
          <a:p>
            <a:r>
              <a:rPr lang="pt-PT" dirty="0"/>
              <a:t>Perante a mestria dos consagrados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Procura </a:t>
            </a:r>
          </a:p>
          <a:p>
            <a:r>
              <a:rPr lang="pt-PT" dirty="0" err="1"/>
              <a:t>Protecção</a:t>
            </a:r>
            <a:r>
              <a:rPr lang="pt-PT" dirty="0"/>
              <a:t> </a:t>
            </a:r>
            <a:r>
              <a:rPr lang="pt-PT" dirty="0" err="1"/>
              <a:t>subdisciplinar</a:t>
            </a:r>
            <a:endParaRPr lang="pt-PT" dirty="0"/>
          </a:p>
          <a:p>
            <a:r>
              <a:rPr lang="pt-PT" dirty="0"/>
              <a:t>Fixar atenção nas técnicas, para não ter que avaliar as consequências das suas </a:t>
            </a:r>
            <a:r>
              <a:rPr lang="pt-PT" dirty="0" err="1"/>
              <a:t>acções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7745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EB166-6609-43F4-89DA-40A2A90E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Sociologia centrífuga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4E200E2-D78B-4409-9D82-CBD712CD3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Confrontar os medos</a:t>
            </a:r>
          </a:p>
          <a:p>
            <a:r>
              <a:rPr lang="pt-PT" dirty="0"/>
              <a:t>Seguir experimentalmente as intuições</a:t>
            </a:r>
          </a:p>
          <a:p>
            <a:r>
              <a:rPr lang="pt-PT" dirty="0"/>
              <a:t>Não prescindir da contribuição/validação ao nível da teoria da sociedade toda</a:t>
            </a:r>
          </a:p>
          <a:p>
            <a:endParaRPr lang="pt-PT" dirty="0"/>
          </a:p>
          <a:p>
            <a:r>
              <a:rPr lang="pt-PT" dirty="0"/>
              <a:t>Haver apoios instituídos para libertar os profissionais dos medos, das censuras, dos Adamastores simbólicos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0357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225</Words>
  <Application>Microsoft Office PowerPoint</Application>
  <PresentationFormat>Apresentação no Ecrã (4:3)</PresentationFormat>
  <Paragraphs>76</Paragraphs>
  <Slides>8</Slides>
  <Notes>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Calibri</vt:lpstr>
      <vt:lpstr>Tema do Office</vt:lpstr>
      <vt:lpstr>Modelo de apresentação predefinido</vt:lpstr>
      <vt:lpstr>1_Modelo de apresentação predefinido</vt:lpstr>
      <vt:lpstr>Métodos e técnicas à  margem da teoria?</vt:lpstr>
      <vt:lpstr>Dimensões sociais</vt:lpstr>
      <vt:lpstr>Emoções associadas</vt:lpstr>
      <vt:lpstr>Modos de comportamento: civilizado e radical</vt:lpstr>
      <vt:lpstr>Colaboração pedida 1984 </vt:lpstr>
      <vt:lpstr>Vergonha</vt:lpstr>
      <vt:lpstr>Sociologia centrífuga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Dinâmicas sociais e dimensões e identidades modernas</dc:title>
  <dc:creator>Acer</dc:creator>
  <cp:lastModifiedBy>Antonio Dores</cp:lastModifiedBy>
  <cp:revision>61</cp:revision>
  <dcterms:created xsi:type="dcterms:W3CDTF">2014-06-22T20:50:03Z</dcterms:created>
  <dcterms:modified xsi:type="dcterms:W3CDTF">2018-05-25T14:30:49Z</dcterms:modified>
</cp:coreProperties>
</file>