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1" r:id="rId2"/>
    <p:sldId id="339" r:id="rId3"/>
    <p:sldId id="367" r:id="rId4"/>
    <p:sldId id="368" r:id="rId5"/>
    <p:sldId id="363" r:id="rId6"/>
    <p:sldId id="359" r:id="rId7"/>
    <p:sldId id="365" r:id="rId8"/>
    <p:sldId id="360" r:id="rId9"/>
    <p:sldId id="366" r:id="rId10"/>
    <p:sldId id="364" r:id="rId11"/>
    <p:sldId id="369" r:id="rId12"/>
    <p:sldId id="370" r:id="rId13"/>
    <p:sldId id="371" r:id="rId14"/>
    <p:sldId id="372" r:id="rId15"/>
    <p:sldId id="355" r:id="rId16"/>
    <p:sldId id="349" r:id="rId17"/>
    <p:sldId id="344" r:id="rId18"/>
    <p:sldId id="350" r:id="rId19"/>
    <p:sldId id="356" r:id="rId20"/>
    <p:sldId id="373" r:id="rId21"/>
    <p:sldId id="338" r:id="rId22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pedro dores" initials="a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77199" autoAdjust="0"/>
  </p:normalViewPr>
  <p:slideViewPr>
    <p:cSldViewPr>
      <p:cViewPr>
        <p:scale>
          <a:sx n="60" d="100"/>
          <a:sy n="60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162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 smtClean="0"/>
              <a:t>Zizek</a:t>
            </a:r>
            <a:r>
              <a:rPr lang="pt-PT" dirty="0" smtClean="0"/>
              <a:t> diz que ou a esquerda para a entrada de refugiados ou deixa-se dominar politicamente pela extrema direita</a:t>
            </a:r>
          </a:p>
          <a:p>
            <a:r>
              <a:rPr lang="pt-PT" dirty="0" smtClean="0"/>
              <a:t>http://www1.folha.uol.com.br/mundo/2015/11/1704273-militarizacao-e-solucao-para-crise-dos-refugiados-diz-filosofo-slavoj-zizek.shtml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8182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Stiglitz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J.E., Sen, A. &amp;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Fitoussi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J.-P., 2009.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Measurement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of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Economic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Performance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and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Social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Progress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Paris.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8764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5151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21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7586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74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213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9795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7630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9535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749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7578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816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smtClean="0"/>
              <a:t>Social </a:t>
            </a:r>
            <a:r>
              <a:rPr lang="pt-PT" dirty="0" err="1" smtClean="0"/>
              <a:t>Theory</a:t>
            </a:r>
            <a:r>
              <a:rPr lang="pt-PT" dirty="0" smtClean="0"/>
              <a:t> Crisis</a:t>
            </a:r>
            <a:br>
              <a:rPr lang="pt-PT" dirty="0" smtClean="0"/>
            </a:b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Kidnapping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err="1" smtClean="0"/>
              <a:t>March</a:t>
            </a:r>
            <a:r>
              <a:rPr lang="pt-PT" dirty="0" smtClean="0"/>
              <a:t>, 17th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d/d6/St_Peter%27s_Square%2C_Vatican_City_-_April_2007.jpg/300px-St_Peter%27s_Square%2C_Vatican_City_-_April_2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692085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331640" y="371703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chemeClr val="bg1"/>
                </a:solidFill>
              </a:rPr>
              <a:t>Female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04248" y="3717032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solidFill>
                  <a:schemeClr val="bg1"/>
                </a:solidFill>
              </a:rPr>
              <a:t>Male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44355" y="5486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err="1" smtClean="0">
                <a:solidFill>
                  <a:schemeClr val="bg1"/>
                </a:solidFill>
              </a:rPr>
              <a:t>Hierarchy</a:t>
            </a:r>
            <a:endParaRPr lang="pt-P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2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Analytic</a:t>
            </a:r>
            <a:r>
              <a:rPr lang="pt-PT" dirty="0" smtClean="0"/>
              <a:t> </a:t>
            </a:r>
            <a:r>
              <a:rPr lang="pt-PT" dirty="0" err="1" smtClean="0"/>
              <a:t>focus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Doing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Voice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Being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1543444" y="3595940"/>
            <a:ext cx="12563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HEALTH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549596" y="3536056"/>
            <a:ext cx="14125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IDENTITY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772002" y="1436746"/>
            <a:ext cx="120257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POWER</a:t>
            </a:r>
            <a:endParaRPr lang="pt-P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5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38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10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20880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84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38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293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Reality</a:t>
            </a:r>
            <a:r>
              <a:rPr lang="pt-PT" dirty="0" smtClean="0"/>
              <a:t> </a:t>
            </a:r>
            <a:r>
              <a:rPr lang="pt-PT" dirty="0" err="1" smtClean="0"/>
              <a:t>shock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services</a:t>
            </a:r>
            <a:r>
              <a:rPr lang="pt-PT" dirty="0" smtClean="0"/>
              <a:t> as </a:t>
            </a:r>
            <a:r>
              <a:rPr lang="pt-PT" dirty="0" err="1" smtClean="0"/>
              <a:t>controling</a:t>
            </a:r>
            <a:r>
              <a:rPr lang="pt-PT" dirty="0" smtClean="0"/>
              <a:t> </a:t>
            </a:r>
            <a:r>
              <a:rPr lang="pt-PT" dirty="0" err="1" smtClean="0"/>
              <a:t>services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exclusion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socially</a:t>
            </a:r>
            <a:r>
              <a:rPr lang="pt-PT" dirty="0" smtClean="0"/>
              <a:t> </a:t>
            </a:r>
            <a:r>
              <a:rPr lang="pt-PT" dirty="0" err="1" smtClean="0"/>
              <a:t>produced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managed</a:t>
            </a:r>
            <a:r>
              <a:rPr lang="pt-PT" dirty="0" smtClean="0"/>
              <a:t> </a:t>
            </a:r>
            <a:endParaRPr lang="pt-PT" dirty="0"/>
          </a:p>
          <a:p>
            <a:endParaRPr lang="pt-PT" dirty="0" smtClean="0"/>
          </a:p>
          <a:p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develops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uses legitime ilegal </a:t>
            </a:r>
            <a:r>
              <a:rPr lang="pt-PT" dirty="0" err="1" smtClean="0"/>
              <a:t>violence</a:t>
            </a:r>
            <a:r>
              <a:rPr lang="pt-P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05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912" y="859205"/>
            <a:ext cx="6172200" cy="857250"/>
          </a:xfrm>
        </p:spPr>
        <p:txBody>
          <a:bodyPr/>
          <a:lstStyle/>
          <a:p>
            <a:r>
              <a:rPr lang="pt-PT" dirty="0" err="1" smtClean="0"/>
              <a:t>Centripetal</a:t>
            </a:r>
            <a:r>
              <a:rPr lang="pt-PT" dirty="0" smtClean="0"/>
              <a:t> </a:t>
            </a:r>
            <a:r>
              <a:rPr lang="pt-PT" dirty="0" err="1" smtClean="0"/>
              <a:t>paradigm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83868" y="4502562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97439" y="4517900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517930" y="4857102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Quotidiano</a:t>
            </a:r>
          </a:p>
          <a:p>
            <a:r>
              <a:rPr lang="pt-PT" dirty="0"/>
              <a:t>Justiça social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70425" y="2966466"/>
            <a:ext cx="1043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Direito</a:t>
            </a:r>
          </a:p>
          <a:p>
            <a:r>
              <a:rPr lang="pt-PT" dirty="0"/>
              <a:t>Orgulho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962648" y="2663757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Economia</a:t>
            </a:r>
          </a:p>
          <a:p>
            <a:r>
              <a:rPr lang="pt-PT" dirty="0"/>
              <a:t>Superioridade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676147" y="1793801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Doutrina</a:t>
            </a:r>
          </a:p>
          <a:p>
            <a:r>
              <a:rPr lang="pt-PT" dirty="0"/>
              <a:t>Política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37822" y="4081919"/>
            <a:ext cx="149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Bem-estar</a:t>
            </a:r>
          </a:p>
          <a:p>
            <a:r>
              <a:rPr lang="pt-PT" dirty="0"/>
              <a:t>Vergonha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834968" y="4071287"/>
            <a:ext cx="1134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Justiça</a:t>
            </a:r>
          </a:p>
          <a:p>
            <a:r>
              <a:rPr lang="pt-PT" dirty="0"/>
              <a:t>Medo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67836" y="2250606"/>
            <a:ext cx="22004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IMPERIALISTAS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944743" y="3628614"/>
            <a:ext cx="29939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INSTITUCIONALISTAS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037744" y="3070339"/>
            <a:ext cx="1721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IDEALISTAS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064149" y="3193387"/>
            <a:ext cx="27374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ESTRUTURALISTAS</a:t>
            </a:r>
          </a:p>
        </p:txBody>
      </p:sp>
      <p:cxnSp>
        <p:nvCxnSpPr>
          <p:cNvPr id="10" name="Conexão reta 9"/>
          <p:cNvCxnSpPr/>
          <p:nvPr/>
        </p:nvCxnSpPr>
        <p:spPr>
          <a:xfrm>
            <a:off x="3986027" y="3127608"/>
            <a:ext cx="0" cy="45819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 flipH="1" flipV="1">
            <a:off x="3961297" y="4052340"/>
            <a:ext cx="16637" cy="46794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2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30643"/>
            <a:ext cx="8229600" cy="1143000"/>
          </a:xfrm>
        </p:spPr>
        <p:txBody>
          <a:bodyPr/>
          <a:lstStyle/>
          <a:p>
            <a:r>
              <a:rPr lang="pt-PT" dirty="0" err="1" smtClean="0"/>
              <a:t>Solidarity</a:t>
            </a:r>
            <a:r>
              <a:rPr lang="pt-PT" dirty="0" smtClean="0"/>
              <a:t> does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avoid</a:t>
            </a:r>
            <a:r>
              <a:rPr lang="pt-PT" dirty="0" smtClean="0"/>
              <a:t> </a:t>
            </a:r>
            <a:r>
              <a:rPr lang="pt-PT" dirty="0" err="1" smtClean="0"/>
              <a:t>strutural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6576" y="1916832"/>
            <a:ext cx="8229600" cy="4032448"/>
          </a:xfrm>
        </p:spPr>
        <p:txBody>
          <a:bodyPr/>
          <a:lstStyle/>
          <a:p>
            <a:r>
              <a:rPr lang="pt-PT" dirty="0" err="1" smtClean="0"/>
              <a:t>Chidren</a:t>
            </a:r>
            <a:r>
              <a:rPr lang="pt-PT" dirty="0" smtClean="0"/>
              <a:t> </a:t>
            </a:r>
            <a:r>
              <a:rPr lang="pt-PT" dirty="0" err="1" smtClean="0"/>
              <a:t>ill</a:t>
            </a:r>
            <a:r>
              <a:rPr lang="pt-PT" dirty="0" smtClean="0"/>
              <a:t> </a:t>
            </a:r>
            <a:r>
              <a:rPr lang="pt-PT" dirty="0" err="1" smtClean="0"/>
              <a:t>treatments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Women</a:t>
            </a:r>
            <a:r>
              <a:rPr lang="pt-PT" dirty="0" smtClean="0"/>
              <a:t> </a:t>
            </a:r>
            <a:r>
              <a:rPr lang="pt-PT" dirty="0" err="1" smtClean="0"/>
              <a:t>ill</a:t>
            </a:r>
            <a:r>
              <a:rPr lang="pt-PT" dirty="0" smtClean="0"/>
              <a:t> </a:t>
            </a:r>
            <a:r>
              <a:rPr lang="pt-PT" dirty="0" err="1" smtClean="0"/>
              <a:t>treatments</a:t>
            </a:r>
            <a:endParaRPr lang="pt-PT" dirty="0" smtClean="0"/>
          </a:p>
          <a:p>
            <a:r>
              <a:rPr lang="pt-PT" dirty="0" err="1" smtClean="0"/>
              <a:t>Foreigner</a:t>
            </a:r>
            <a:r>
              <a:rPr lang="pt-PT" dirty="0" smtClean="0"/>
              <a:t> </a:t>
            </a:r>
            <a:r>
              <a:rPr lang="pt-PT" dirty="0" err="1" smtClean="0"/>
              <a:t>ill</a:t>
            </a:r>
            <a:r>
              <a:rPr lang="pt-PT" dirty="0" smtClean="0"/>
              <a:t> </a:t>
            </a:r>
            <a:r>
              <a:rPr lang="pt-PT" dirty="0" err="1" smtClean="0"/>
              <a:t>treatments</a:t>
            </a:r>
            <a:endParaRPr lang="pt-PT" dirty="0" smtClean="0"/>
          </a:p>
          <a:p>
            <a:r>
              <a:rPr lang="pt-PT" dirty="0" err="1" smtClean="0"/>
              <a:t>Tolerant</a:t>
            </a:r>
            <a:r>
              <a:rPr lang="pt-PT" dirty="0" smtClean="0"/>
              <a:t> </a:t>
            </a:r>
            <a:r>
              <a:rPr lang="pt-PT" dirty="0" err="1" smtClean="0"/>
              <a:t>subordination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foreigner</a:t>
            </a:r>
            <a:r>
              <a:rPr lang="pt-PT" dirty="0" smtClean="0"/>
              <a:t> </a:t>
            </a:r>
            <a:r>
              <a:rPr lang="pt-PT" dirty="0" err="1" smtClean="0"/>
              <a:t>descendents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Foreigner</a:t>
            </a:r>
            <a:r>
              <a:rPr lang="pt-PT" dirty="0" smtClean="0"/>
              <a:t> </a:t>
            </a:r>
            <a:r>
              <a:rPr lang="pt-PT" dirty="0" err="1" smtClean="0"/>
              <a:t>includes</a:t>
            </a:r>
            <a:r>
              <a:rPr lang="pt-PT" dirty="0" smtClean="0"/>
              <a:t> </a:t>
            </a:r>
            <a:r>
              <a:rPr lang="pt-PT" dirty="0" err="1" smtClean="0"/>
              <a:t>illegitimate</a:t>
            </a:r>
            <a:r>
              <a:rPr lang="pt-PT" dirty="0" smtClean="0"/>
              <a:t> </a:t>
            </a:r>
            <a:r>
              <a:rPr lang="pt-PT" dirty="0" err="1" smtClean="0"/>
              <a:t>children</a:t>
            </a:r>
            <a:endParaRPr lang="pt-PT" dirty="0" smtClean="0"/>
          </a:p>
          <a:p>
            <a:r>
              <a:rPr lang="pt-PT" dirty="0" err="1" smtClean="0"/>
              <a:t>Scapegout</a:t>
            </a:r>
            <a:r>
              <a:rPr lang="pt-PT" dirty="0" smtClean="0"/>
              <a:t> </a:t>
            </a:r>
            <a:r>
              <a:rPr lang="pt-PT" dirty="0" err="1" smtClean="0"/>
              <a:t>function</a:t>
            </a:r>
            <a:r>
              <a:rPr lang="pt-PT" dirty="0" smtClean="0"/>
              <a:t> </a:t>
            </a:r>
            <a:r>
              <a:rPr lang="pt-PT" dirty="0" err="1" smtClean="0"/>
              <a:t>stretchs</a:t>
            </a:r>
            <a:r>
              <a:rPr lang="pt-PT" dirty="0" smtClean="0"/>
              <a:t> </a:t>
            </a:r>
            <a:r>
              <a:rPr lang="pt-PT" dirty="0" err="1" smtClean="0"/>
              <a:t>hierarchy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7805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Centrifugal</a:t>
            </a:r>
            <a:r>
              <a:rPr lang="pt-PT" dirty="0" smtClean="0"/>
              <a:t> </a:t>
            </a:r>
            <a:r>
              <a:rPr lang="pt-PT" dirty="0" err="1" smtClean="0"/>
              <a:t>theories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Interesses diversos</a:t>
            </a:r>
            <a:r>
              <a:rPr lang="pt-PT" dirty="0"/>
              <a:t>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428192" y="5281689"/>
            <a:ext cx="145584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COMUNS 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372496" y="3540193"/>
            <a:ext cx="24521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TRANSPARÊNCIA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80707" y="3559265"/>
            <a:ext cx="16209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VIOLÊNCIA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829796" y="1815265"/>
            <a:ext cx="32295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ESTADOS DE ESPÍRITO</a:t>
            </a: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1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Conclusion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built</a:t>
            </a:r>
            <a:r>
              <a:rPr lang="pt-PT" dirty="0" smtClean="0"/>
              <a:t> </a:t>
            </a:r>
            <a:r>
              <a:rPr lang="pt-PT" dirty="0" err="1" smtClean="0"/>
              <a:t>around</a:t>
            </a:r>
            <a:r>
              <a:rPr lang="pt-PT" dirty="0" smtClean="0"/>
              <a:t> Social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shorten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own</a:t>
            </a:r>
            <a:r>
              <a:rPr lang="pt-PT" dirty="0" smtClean="0"/>
              <a:t> </a:t>
            </a:r>
            <a:r>
              <a:rPr lang="pt-PT" dirty="0" err="1" smtClean="0"/>
              <a:t>views</a:t>
            </a:r>
            <a:r>
              <a:rPr lang="pt-PT" dirty="0" smtClean="0"/>
              <a:t> to </a:t>
            </a:r>
            <a:r>
              <a:rPr lang="pt-PT" dirty="0" err="1" smtClean="0"/>
              <a:t>avoid</a:t>
            </a:r>
            <a:r>
              <a:rPr lang="pt-PT" dirty="0" smtClean="0"/>
              <a:t> </a:t>
            </a:r>
            <a:r>
              <a:rPr lang="pt-PT" dirty="0" err="1" smtClean="0"/>
              <a:t>structural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ontological</a:t>
            </a:r>
            <a:r>
              <a:rPr lang="pt-PT" dirty="0" smtClean="0"/>
              <a:t> </a:t>
            </a:r>
            <a:r>
              <a:rPr lang="pt-PT" dirty="0" err="1" smtClean="0"/>
              <a:t>ill</a:t>
            </a:r>
            <a:r>
              <a:rPr lang="pt-PT" dirty="0" smtClean="0"/>
              <a:t> </a:t>
            </a:r>
            <a:r>
              <a:rPr lang="pt-PT" dirty="0" err="1" smtClean="0"/>
              <a:t>treatments</a:t>
            </a:r>
            <a:r>
              <a:rPr lang="pt-PT" dirty="0" smtClean="0"/>
              <a:t>, as </a:t>
            </a:r>
            <a:r>
              <a:rPr lang="pt-PT" dirty="0" err="1" smtClean="0"/>
              <a:t>if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only</a:t>
            </a:r>
            <a:r>
              <a:rPr lang="pt-PT" dirty="0" smtClean="0"/>
              <a:t> a </a:t>
            </a:r>
            <a:r>
              <a:rPr lang="pt-PT" dirty="0" err="1" smtClean="0"/>
              <a:t>matter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“</a:t>
            </a:r>
            <a:r>
              <a:rPr lang="pt-PT" dirty="0" err="1" smtClean="0"/>
              <a:t>security</a:t>
            </a:r>
            <a:r>
              <a:rPr lang="pt-PT" dirty="0" smtClean="0"/>
              <a:t>”, out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endParaRPr lang="pt-PT" dirty="0"/>
          </a:p>
          <a:p>
            <a:endParaRPr lang="pt-PT" dirty="0" smtClean="0"/>
          </a:p>
          <a:p>
            <a:r>
              <a:rPr lang="pt-PT" dirty="0"/>
              <a:t>T</a:t>
            </a:r>
            <a:r>
              <a:rPr lang="pt-PT" dirty="0" smtClean="0"/>
              <a:t>o </a:t>
            </a:r>
            <a:r>
              <a:rPr lang="pt-PT" dirty="0" err="1" smtClean="0"/>
              <a:t>survive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conjuncture</a:t>
            </a:r>
            <a:r>
              <a:rPr lang="pt-PT" dirty="0" smtClean="0"/>
              <a:t>, social </a:t>
            </a:r>
            <a:r>
              <a:rPr lang="pt-PT" dirty="0" err="1"/>
              <a:t>theory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smtClean="0"/>
              <a:t>open </a:t>
            </a:r>
            <a:r>
              <a:rPr lang="pt-PT" dirty="0" err="1" smtClean="0"/>
              <a:t>itself</a:t>
            </a:r>
            <a:r>
              <a:rPr lang="pt-PT" dirty="0" smtClean="0"/>
              <a:t> to </a:t>
            </a:r>
            <a:r>
              <a:rPr lang="pt-PT" dirty="0" err="1" smtClean="0"/>
              <a:t>reality</a:t>
            </a:r>
            <a:r>
              <a:rPr lang="pt-PT" dirty="0" smtClean="0"/>
              <a:t>: social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nature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uses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modern</a:t>
            </a:r>
            <a:r>
              <a:rPr lang="pt-PT" dirty="0" smtClean="0"/>
              <a:t> </a:t>
            </a:r>
            <a:r>
              <a:rPr lang="pt-PT" dirty="0" err="1" smtClean="0"/>
              <a:t>societies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61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Table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content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069" y="1412876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Prison (kidnapping): is it a cultural or an ontological institution?</a:t>
            </a:r>
          </a:p>
          <a:p>
            <a:pPr lvl="0"/>
            <a:r>
              <a:rPr lang="en-US" dirty="0" smtClean="0"/>
              <a:t>Organization </a:t>
            </a:r>
            <a:r>
              <a:rPr lang="en-US" dirty="0"/>
              <a:t>and Axial Revolution</a:t>
            </a:r>
            <a:endParaRPr lang="pt-PT" dirty="0"/>
          </a:p>
          <a:p>
            <a:pPr lvl="0"/>
            <a:r>
              <a:rPr lang="en-US" dirty="0"/>
              <a:t>Divide to rule (inequality criteria instead of stressing equality) </a:t>
            </a:r>
            <a:endParaRPr lang="pt-PT" dirty="0"/>
          </a:p>
          <a:p>
            <a:pPr lvl="0"/>
            <a:r>
              <a:rPr lang="en-US" dirty="0" smtClean="0"/>
              <a:t>Social theory: embodied </a:t>
            </a:r>
            <a:r>
              <a:rPr lang="en-US" dirty="0"/>
              <a:t>disposition and information </a:t>
            </a:r>
            <a:endParaRPr lang="pt-PT" dirty="0"/>
          </a:p>
          <a:p>
            <a:pPr lvl="0"/>
            <a:r>
              <a:rPr lang="en-US" dirty="0"/>
              <a:t>Misogynous, elitist and </a:t>
            </a:r>
            <a:r>
              <a:rPr lang="en-US" dirty="0" smtClean="0"/>
              <a:t>dissimulated society</a:t>
            </a:r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Trends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 </a:t>
            </a:r>
            <a:r>
              <a:rPr lang="pt-PT" dirty="0" err="1" smtClean="0"/>
              <a:t>life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Interesses diversos</a:t>
            </a:r>
            <a:r>
              <a:rPr lang="pt-PT" dirty="0"/>
              <a:t>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379205" y="5398961"/>
            <a:ext cx="23855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CITIZEN INCOME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8900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TRANSFORMATIVE JUSTICE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6941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ANTI-EXTRATIVISM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ABOLICIONIST DEMOCRACY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3809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CENTRIFUGAL SCIENCE</a:t>
            </a:r>
            <a:endParaRPr lang="pt-PT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 err="1" smtClean="0"/>
              <a:t>End</a:t>
            </a:r>
            <a:endParaRPr lang="pt-PT" sz="9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033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Kidnapping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Kid-</a:t>
            </a:r>
            <a:r>
              <a:rPr lang="pt-PT" dirty="0" err="1" smtClean="0"/>
              <a:t>napping</a:t>
            </a:r>
            <a:r>
              <a:rPr lang="pt-PT" dirty="0" smtClean="0"/>
              <a:t> – </a:t>
            </a:r>
            <a:r>
              <a:rPr lang="pt-PT" dirty="0" err="1" smtClean="0"/>
              <a:t>reproduction</a:t>
            </a:r>
            <a:r>
              <a:rPr lang="pt-PT" dirty="0" smtClean="0"/>
              <a:t> </a:t>
            </a:r>
            <a:r>
              <a:rPr lang="pt-PT" dirty="0" err="1" smtClean="0"/>
              <a:t>need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Kidnapping</a:t>
            </a:r>
            <a:r>
              <a:rPr lang="pt-PT" dirty="0" smtClean="0"/>
              <a:t> – non </a:t>
            </a:r>
            <a:r>
              <a:rPr lang="pt-PT" dirty="0" err="1" smtClean="0"/>
              <a:t>incestuous</a:t>
            </a:r>
            <a:r>
              <a:rPr lang="pt-PT" dirty="0" smtClean="0"/>
              <a:t> </a:t>
            </a:r>
            <a:r>
              <a:rPr lang="pt-PT" dirty="0" err="1" smtClean="0"/>
              <a:t>reproduction</a:t>
            </a:r>
            <a:endParaRPr lang="pt-PT" dirty="0" smtClean="0"/>
          </a:p>
          <a:p>
            <a:r>
              <a:rPr lang="pt-PT" dirty="0" err="1" smtClean="0"/>
              <a:t>Control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women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social </a:t>
            </a:r>
            <a:r>
              <a:rPr lang="pt-PT" dirty="0" err="1" smtClean="0"/>
              <a:t>identity</a:t>
            </a:r>
            <a:endParaRPr lang="pt-PT" dirty="0" smtClean="0"/>
          </a:p>
          <a:p>
            <a:r>
              <a:rPr lang="pt-PT" dirty="0" smtClean="0"/>
              <a:t>Hierarchical </a:t>
            </a:r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Superiority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violent</a:t>
            </a:r>
            <a:r>
              <a:rPr lang="pt-PT" dirty="0" smtClean="0"/>
              <a:t> </a:t>
            </a:r>
            <a:r>
              <a:rPr lang="pt-PT" dirty="0" err="1" smtClean="0"/>
              <a:t>organization</a:t>
            </a:r>
            <a:r>
              <a:rPr lang="pt-PT" dirty="0" smtClean="0"/>
              <a:t> (Axial </a:t>
            </a:r>
            <a:r>
              <a:rPr lang="pt-PT" dirty="0" err="1" smtClean="0"/>
              <a:t>Revolution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Loyalty</a:t>
            </a:r>
            <a:r>
              <a:rPr lang="pt-PT" dirty="0" smtClean="0"/>
              <a:t> </a:t>
            </a:r>
            <a:r>
              <a:rPr lang="pt-PT" dirty="0" err="1" smtClean="0"/>
              <a:t>threat</a:t>
            </a:r>
            <a:r>
              <a:rPr lang="pt-PT" dirty="0" smtClean="0"/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7203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Evolution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culture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Symbolic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endParaRPr lang="pt-PT" dirty="0" smtClean="0"/>
          </a:p>
          <a:p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ideology</a:t>
            </a:r>
            <a:r>
              <a:rPr lang="pt-PT" dirty="0" smtClean="0"/>
              <a:t> (</a:t>
            </a:r>
            <a:r>
              <a:rPr lang="pt-PT" dirty="0" err="1" smtClean="0"/>
              <a:t>justification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Modernity</a:t>
            </a:r>
            <a:r>
              <a:rPr lang="pt-PT" dirty="0" smtClean="0"/>
              <a:t> as </a:t>
            </a:r>
            <a:r>
              <a:rPr lang="pt-PT" dirty="0" err="1" smtClean="0"/>
              <a:t>multiplication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institutionalization</a:t>
            </a:r>
            <a:endParaRPr lang="pt-PT" dirty="0" smtClean="0"/>
          </a:p>
          <a:p>
            <a:r>
              <a:rPr lang="pt-PT" dirty="0" err="1" smtClean="0"/>
              <a:t>Civilization</a:t>
            </a:r>
            <a:r>
              <a:rPr lang="pt-PT" dirty="0" smtClean="0"/>
              <a:t> </a:t>
            </a:r>
            <a:r>
              <a:rPr lang="pt-PT" dirty="0" err="1" smtClean="0"/>
              <a:t>process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war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r>
              <a:rPr lang="pt-PT" dirty="0" smtClean="0"/>
              <a:t> (</a:t>
            </a:r>
            <a:r>
              <a:rPr lang="pt-PT" dirty="0" err="1" smtClean="0"/>
              <a:t>studying</a:t>
            </a:r>
            <a:r>
              <a:rPr lang="pt-PT" dirty="0" smtClean="0"/>
              <a:t> </a:t>
            </a:r>
            <a:r>
              <a:rPr lang="pt-PT" dirty="0" err="1" smtClean="0"/>
              <a:t>inequality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equality</a:t>
            </a:r>
            <a:r>
              <a:rPr lang="pt-PT" dirty="0" smtClean="0"/>
              <a:t>?)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405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394940"/>
              </p:ext>
            </p:extLst>
          </p:nvPr>
        </p:nvGraphicFramePr>
        <p:xfrm>
          <a:off x="478617" y="300190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Polítics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Culture</a:t>
                      </a:r>
                      <a:endParaRPr lang="pt-PT" sz="2800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Economy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dirty="0" smtClean="0"/>
                        <a:t>(</a:t>
                      </a:r>
                      <a:r>
                        <a:rPr lang="pt-PT" sz="2800" dirty="0" err="1" smtClean="0"/>
                        <a:t>modern</a:t>
                      </a:r>
                      <a:r>
                        <a:rPr lang="pt-PT" sz="2800" dirty="0" smtClean="0"/>
                        <a:t>)</a:t>
                      </a:r>
                      <a:r>
                        <a:rPr lang="pt-PT" sz="2800" baseline="0" dirty="0" smtClean="0"/>
                        <a:t> </a:t>
                      </a:r>
                      <a:r>
                        <a:rPr lang="pt-PT" sz="2800" dirty="0" err="1" smtClean="0"/>
                        <a:t>Society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57290" y="173279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Structural</a:t>
            </a:r>
            <a:r>
              <a:rPr lang="pt-PT" dirty="0" smtClean="0"/>
              <a:t> </a:t>
            </a:r>
            <a:r>
              <a:rPr lang="pt-PT" dirty="0" err="1" smtClean="0"/>
              <a:t>funcionalism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media </a:t>
            </a:r>
            <a:r>
              <a:rPr lang="pt-PT" dirty="0" err="1" smtClean="0"/>
              <a:t>info</a:t>
            </a:r>
            <a:endParaRPr lang="pt-PT" dirty="0"/>
          </a:p>
        </p:txBody>
      </p:sp>
      <p:pic>
        <p:nvPicPr>
          <p:cNvPr id="10" name="Picture 2" descr="http://www.ppublico.org/nfse/mage/images/stories/beneficios/socie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951" y="2348880"/>
            <a:ext cx="5214974" cy="3715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12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14414" y="436510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Giddens</a:t>
            </a:r>
            <a:r>
              <a:rPr lang="pt-PT" dirty="0" smtClean="0"/>
              <a:t>´ critique, internacional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endParaRPr lang="pt-PT" dirty="0"/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304788"/>
              </p:ext>
            </p:extLst>
          </p:nvPr>
        </p:nvGraphicFramePr>
        <p:xfrm>
          <a:off x="611560" y="494116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Capitalism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Industrialism</a:t>
                      </a:r>
                      <a:endParaRPr lang="pt-PT" sz="2800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War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Social </a:t>
                      </a:r>
                      <a:r>
                        <a:rPr lang="pt-PT" sz="2800" dirty="0" err="1" smtClean="0"/>
                        <a:t>control</a:t>
                      </a:r>
                      <a:r>
                        <a:rPr lang="pt-PT" sz="2800" dirty="0" smtClean="0"/>
                        <a:t> (</a:t>
                      </a:r>
                      <a:r>
                        <a:rPr lang="pt-PT" sz="2800" dirty="0" err="1" smtClean="0"/>
                        <a:t>security</a:t>
                      </a:r>
                      <a:r>
                        <a:rPr lang="pt-PT" sz="2800" dirty="0" smtClean="0"/>
                        <a:t>)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tse1.mm.bing.net/th?&amp;id=OIP.Md2eaa5e29b76df3200813835d0775613o0&amp;w=258&amp;h=142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93" y="176418"/>
            <a:ext cx="6933537" cy="408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6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People</a:t>
            </a:r>
            <a:r>
              <a:rPr lang="pt-PT" dirty="0" smtClean="0"/>
              <a:t> out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endParaRPr lang="pt-PT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143116"/>
            <a:ext cx="4286280" cy="421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54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Human</a:t>
            </a:r>
            <a:r>
              <a:rPr lang="pt-PT" dirty="0" smtClean="0"/>
              <a:t> social </a:t>
            </a:r>
            <a:r>
              <a:rPr lang="pt-PT" dirty="0" err="1" smtClean="0"/>
              <a:t>nature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Doing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Voice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Being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0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struggles</a:t>
            </a:r>
            <a:endParaRPr lang="pt-PT" dirty="0"/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8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432</Words>
  <Application>Microsoft Office PowerPoint</Application>
  <PresentationFormat>Apresentação no Ecrã (4:3)</PresentationFormat>
  <Paragraphs>154</Paragraphs>
  <Slides>21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2" baseType="lpstr">
      <vt:lpstr>Modelo de apresentação predefinido</vt:lpstr>
      <vt:lpstr>Social Theory Crisis and State Kidnapping</vt:lpstr>
      <vt:lpstr>Table of content</vt:lpstr>
      <vt:lpstr>Kidnapping </vt:lpstr>
      <vt:lpstr>Evolution and culture</vt:lpstr>
      <vt:lpstr>Apresentação do PowerPoint</vt:lpstr>
      <vt:lpstr>Apresentação do PowerPoint</vt:lpstr>
      <vt:lpstr>People out of society</vt:lpstr>
      <vt:lpstr>Human social nature</vt:lpstr>
      <vt:lpstr>Social struggles</vt:lpstr>
      <vt:lpstr>Apresentação do PowerPoint</vt:lpstr>
      <vt:lpstr>Analytic focus</vt:lpstr>
      <vt:lpstr>Apresentação do PowerPoint</vt:lpstr>
      <vt:lpstr>Apresentação do PowerPoint</vt:lpstr>
      <vt:lpstr>Apresentação do PowerPoint</vt:lpstr>
      <vt:lpstr>Reality shock</vt:lpstr>
      <vt:lpstr>Centripetal paradigm</vt:lpstr>
      <vt:lpstr>Solidarity does not avoid strutural violence</vt:lpstr>
      <vt:lpstr>Centrifugal theories</vt:lpstr>
      <vt:lpstr>Conclusion</vt:lpstr>
      <vt:lpstr>Trends of good life</vt:lpstr>
      <vt:lpstr>End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255</cp:revision>
  <dcterms:created xsi:type="dcterms:W3CDTF">2005-12-05T12:20:13Z</dcterms:created>
  <dcterms:modified xsi:type="dcterms:W3CDTF">2016-03-21T09:37:37Z</dcterms:modified>
</cp:coreProperties>
</file>