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2"/>
  </p:notesMasterIdLst>
  <p:sldIdLst>
    <p:sldId id="256" r:id="rId3"/>
    <p:sldId id="278" r:id="rId4"/>
    <p:sldId id="285" r:id="rId5"/>
    <p:sldId id="280" r:id="rId6"/>
    <p:sldId id="282" r:id="rId7"/>
    <p:sldId id="283" r:id="rId8"/>
    <p:sldId id="284" r:id="rId9"/>
    <p:sldId id="286" r:id="rId10"/>
    <p:sldId id="401" r:id="rId11"/>
    <p:sldId id="393" r:id="rId12"/>
    <p:sldId id="394" r:id="rId13"/>
    <p:sldId id="400" r:id="rId14"/>
    <p:sldId id="287" r:id="rId15"/>
    <p:sldId id="396" r:id="rId16"/>
    <p:sldId id="397" r:id="rId17"/>
    <p:sldId id="398" r:id="rId18"/>
    <p:sldId id="279" r:id="rId19"/>
    <p:sldId id="399" r:id="rId20"/>
    <p:sldId id="267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1B54E7-C8C7-4EFB-9427-DA1EFCE9AC97}" v="95" dt="2020-10-05T13:52:50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7" autoAdjust="0"/>
    <p:restoredTop sz="94660"/>
  </p:normalViewPr>
  <p:slideViewPr>
    <p:cSldViewPr>
      <p:cViewPr varScale="1">
        <p:scale>
          <a:sx n="69" d="100"/>
          <a:sy n="69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852304C6-0F53-4945-A655-B9AF6679EF33}"/>
    <pc:docChg chg="undo custSel addSld delSld modSld">
      <pc:chgData name="António Pedro Dores" userId="952ced1e-e1ce-4544-98cf-2600b044dd90" providerId="ADAL" clId="{852304C6-0F53-4945-A655-B9AF6679EF33}" dt="2020-10-05T11:40:56.283" v="1649" actId="20577"/>
      <pc:docMkLst>
        <pc:docMk/>
      </pc:docMkLst>
      <pc:sldChg chg="modSp">
        <pc:chgData name="António Pedro Dores" userId="952ced1e-e1ce-4544-98cf-2600b044dd90" providerId="ADAL" clId="{852304C6-0F53-4945-A655-B9AF6679EF33}" dt="2020-10-05T11:06:52.668" v="96" actId="20577"/>
        <pc:sldMkLst>
          <pc:docMk/>
          <pc:sldMk cId="0" sldId="256"/>
        </pc:sldMkLst>
        <pc:spChg chg="mod">
          <ac:chgData name="António Pedro Dores" userId="952ced1e-e1ce-4544-98cf-2600b044dd90" providerId="ADAL" clId="{852304C6-0F53-4945-A655-B9AF6679EF33}" dt="2020-10-05T11:05:48.295" v="4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António Pedro Dores" userId="952ced1e-e1ce-4544-98cf-2600b044dd90" providerId="ADAL" clId="{852304C6-0F53-4945-A655-B9AF6679EF33}" dt="2020-10-05T11:06:52.668" v="9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António Pedro Dores" userId="952ced1e-e1ce-4544-98cf-2600b044dd90" providerId="ADAL" clId="{852304C6-0F53-4945-A655-B9AF6679EF33}" dt="2020-10-05T11:09:44.665" v="281" actId="6549"/>
        <pc:sldMkLst>
          <pc:docMk/>
          <pc:sldMk cId="1375703321" sldId="270"/>
        </pc:sldMkLst>
        <pc:spChg chg="mod">
          <ac:chgData name="António Pedro Dores" userId="952ced1e-e1ce-4544-98cf-2600b044dd90" providerId="ADAL" clId="{852304C6-0F53-4945-A655-B9AF6679EF33}" dt="2020-10-05T11:08:48.724" v="249" actId="20577"/>
          <ac:spMkLst>
            <pc:docMk/>
            <pc:sldMk cId="1375703321" sldId="270"/>
            <ac:spMk id="2" creationId="{7424F7B7-3670-4BD0-8331-AA3C70837A90}"/>
          </ac:spMkLst>
        </pc:spChg>
        <pc:spChg chg="mod">
          <ac:chgData name="António Pedro Dores" userId="952ced1e-e1ce-4544-98cf-2600b044dd90" providerId="ADAL" clId="{852304C6-0F53-4945-A655-B9AF6679EF33}" dt="2020-10-05T11:09:44.665" v="281" actId="6549"/>
          <ac:spMkLst>
            <pc:docMk/>
            <pc:sldMk cId="1375703321" sldId="270"/>
            <ac:spMk id="3" creationId="{3681D5C1-EC89-4939-A45B-2F78A6D6F7A5}"/>
          </ac:spMkLst>
        </pc:spChg>
      </pc:sldChg>
      <pc:sldChg chg="add">
        <pc:chgData name="António Pedro Dores" userId="952ced1e-e1ce-4544-98cf-2600b044dd90" providerId="ADAL" clId="{852304C6-0F53-4945-A655-B9AF6679EF33}" dt="2020-10-05T11:07:12.473" v="97"/>
        <pc:sldMkLst>
          <pc:docMk/>
          <pc:sldMk cId="3232300569" sldId="277"/>
        </pc:sldMkLst>
      </pc:sldChg>
      <pc:sldChg chg="modSp add">
        <pc:chgData name="António Pedro Dores" userId="952ced1e-e1ce-4544-98cf-2600b044dd90" providerId="ADAL" clId="{852304C6-0F53-4945-A655-B9AF6679EF33}" dt="2020-10-05T11:16:25.562" v="731" actId="20577"/>
        <pc:sldMkLst>
          <pc:docMk/>
          <pc:sldMk cId="2607105613" sldId="278"/>
        </pc:sldMkLst>
        <pc:spChg chg="mod">
          <ac:chgData name="António Pedro Dores" userId="952ced1e-e1ce-4544-98cf-2600b044dd90" providerId="ADAL" clId="{852304C6-0F53-4945-A655-B9AF6679EF33}" dt="2020-10-05T11:10:31.217" v="310" actId="20577"/>
          <ac:spMkLst>
            <pc:docMk/>
            <pc:sldMk cId="2607105613" sldId="278"/>
            <ac:spMk id="2" creationId="{0106DA0D-14D8-433C-A6DE-439DA14A3258}"/>
          </ac:spMkLst>
        </pc:spChg>
        <pc:spChg chg="mod">
          <ac:chgData name="António Pedro Dores" userId="952ced1e-e1ce-4544-98cf-2600b044dd90" providerId="ADAL" clId="{852304C6-0F53-4945-A655-B9AF6679EF33}" dt="2020-10-05T11:16:25.562" v="731" actId="20577"/>
          <ac:spMkLst>
            <pc:docMk/>
            <pc:sldMk cId="2607105613" sldId="278"/>
            <ac:spMk id="3" creationId="{203E6D21-3868-44AA-AFBE-2B4354C8041E}"/>
          </ac:spMkLst>
        </pc:spChg>
      </pc:sldChg>
      <pc:sldChg chg="modSp add">
        <pc:chgData name="António Pedro Dores" userId="952ced1e-e1ce-4544-98cf-2600b044dd90" providerId="ADAL" clId="{852304C6-0F53-4945-A655-B9AF6679EF33}" dt="2020-10-05T11:40:56.283" v="1649" actId="20577"/>
        <pc:sldMkLst>
          <pc:docMk/>
          <pc:sldMk cId="2138934696" sldId="279"/>
        </pc:sldMkLst>
        <pc:spChg chg="mod">
          <ac:chgData name="António Pedro Dores" userId="952ced1e-e1ce-4544-98cf-2600b044dd90" providerId="ADAL" clId="{852304C6-0F53-4945-A655-B9AF6679EF33}" dt="2020-10-05T11:40:56.283" v="1649" actId="20577"/>
          <ac:spMkLst>
            <pc:docMk/>
            <pc:sldMk cId="2138934696" sldId="279"/>
            <ac:spMk id="3" creationId="{203E6D21-3868-44AA-AFBE-2B4354C8041E}"/>
          </ac:spMkLst>
        </pc:spChg>
      </pc:sldChg>
      <pc:sldChg chg="addSp modSp add">
        <pc:chgData name="António Pedro Dores" userId="952ced1e-e1ce-4544-98cf-2600b044dd90" providerId="ADAL" clId="{852304C6-0F53-4945-A655-B9AF6679EF33}" dt="2020-10-05T11:22:17.232" v="987" actId="114"/>
        <pc:sldMkLst>
          <pc:docMk/>
          <pc:sldMk cId="677804502" sldId="280"/>
        </pc:sldMkLst>
        <pc:spChg chg="mod">
          <ac:chgData name="António Pedro Dores" userId="952ced1e-e1ce-4544-98cf-2600b044dd90" providerId="ADAL" clId="{852304C6-0F53-4945-A655-B9AF6679EF33}" dt="2020-10-05T11:17:22.939" v="760" actId="20577"/>
          <ac:spMkLst>
            <pc:docMk/>
            <pc:sldMk cId="677804502" sldId="280"/>
            <ac:spMk id="2" creationId="{D3AB2804-61A7-4AE8-A13C-2707C1AFC390}"/>
          </ac:spMkLst>
        </pc:spChg>
        <pc:spChg chg="mod">
          <ac:chgData name="António Pedro Dores" userId="952ced1e-e1ce-4544-98cf-2600b044dd90" providerId="ADAL" clId="{852304C6-0F53-4945-A655-B9AF6679EF33}" dt="2020-10-05T11:22:17.232" v="987" actId="114"/>
          <ac:spMkLst>
            <pc:docMk/>
            <pc:sldMk cId="677804502" sldId="280"/>
            <ac:spMk id="3" creationId="{6FD1FF86-7AA2-48B1-B6A9-61A4DC754EDC}"/>
          </ac:spMkLst>
        </pc:spChg>
        <pc:picChg chg="add mod ord">
          <ac:chgData name="António Pedro Dores" userId="952ced1e-e1ce-4544-98cf-2600b044dd90" providerId="ADAL" clId="{852304C6-0F53-4945-A655-B9AF6679EF33}" dt="2020-10-05T11:21:15.825" v="985" actId="1076"/>
          <ac:picMkLst>
            <pc:docMk/>
            <pc:sldMk cId="677804502" sldId="280"/>
            <ac:picMk id="4" creationId="{235D08AD-A0CC-4020-B127-0B71D4D1737A}"/>
          </ac:picMkLst>
        </pc:picChg>
      </pc:sldChg>
      <pc:sldChg chg="add del">
        <pc:chgData name="António Pedro Dores" userId="952ced1e-e1ce-4544-98cf-2600b044dd90" providerId="ADAL" clId="{852304C6-0F53-4945-A655-B9AF6679EF33}" dt="2020-10-05T11:19:49.548" v="978" actId="2696"/>
        <pc:sldMkLst>
          <pc:docMk/>
          <pc:sldMk cId="2057581679" sldId="281"/>
        </pc:sldMkLst>
      </pc:sldChg>
      <pc:sldChg chg="modSp add">
        <pc:chgData name="António Pedro Dores" userId="952ced1e-e1ce-4544-98cf-2600b044dd90" providerId="ADAL" clId="{852304C6-0F53-4945-A655-B9AF6679EF33}" dt="2020-10-05T11:32:57.690" v="1308" actId="5793"/>
        <pc:sldMkLst>
          <pc:docMk/>
          <pc:sldMk cId="862272882" sldId="282"/>
        </pc:sldMkLst>
        <pc:spChg chg="mod">
          <ac:chgData name="António Pedro Dores" userId="952ced1e-e1ce-4544-98cf-2600b044dd90" providerId="ADAL" clId="{852304C6-0F53-4945-A655-B9AF6679EF33}" dt="2020-10-05T11:32:57.690" v="1308" actId="5793"/>
          <ac:spMkLst>
            <pc:docMk/>
            <pc:sldMk cId="862272882" sldId="282"/>
            <ac:spMk id="3" creationId="{6FD1FF86-7AA2-48B1-B6A9-61A4DC754EDC}"/>
          </ac:spMkLst>
        </pc:spChg>
      </pc:sldChg>
      <pc:sldChg chg="modSp add">
        <pc:chgData name="António Pedro Dores" userId="952ced1e-e1ce-4544-98cf-2600b044dd90" providerId="ADAL" clId="{852304C6-0F53-4945-A655-B9AF6679EF33}" dt="2020-10-05T11:34:39.948" v="1441" actId="6549"/>
        <pc:sldMkLst>
          <pc:docMk/>
          <pc:sldMk cId="3581753641" sldId="283"/>
        </pc:sldMkLst>
        <pc:spChg chg="mod">
          <ac:chgData name="António Pedro Dores" userId="952ced1e-e1ce-4544-98cf-2600b044dd90" providerId="ADAL" clId="{852304C6-0F53-4945-A655-B9AF6679EF33}" dt="2020-10-05T11:34:39.948" v="1441" actId="6549"/>
          <ac:spMkLst>
            <pc:docMk/>
            <pc:sldMk cId="3581753641" sldId="283"/>
            <ac:spMk id="3" creationId="{6FD1FF86-7AA2-48B1-B6A9-61A4DC754EDC}"/>
          </ac:spMkLst>
        </pc:spChg>
      </pc:sldChg>
      <pc:sldChg chg="addSp delSp modSp add">
        <pc:chgData name="António Pedro Dores" userId="952ced1e-e1ce-4544-98cf-2600b044dd90" providerId="ADAL" clId="{852304C6-0F53-4945-A655-B9AF6679EF33}" dt="2020-10-05T11:38:27.559" v="1554" actId="122"/>
        <pc:sldMkLst>
          <pc:docMk/>
          <pc:sldMk cId="1187804668" sldId="284"/>
        </pc:sldMkLst>
        <pc:spChg chg="del">
          <ac:chgData name="António Pedro Dores" userId="952ced1e-e1ce-4544-98cf-2600b044dd90" providerId="ADAL" clId="{852304C6-0F53-4945-A655-B9AF6679EF33}" dt="2020-10-05T11:37:56.593" v="1547" actId="478"/>
          <ac:spMkLst>
            <pc:docMk/>
            <pc:sldMk cId="1187804668" sldId="284"/>
            <ac:spMk id="3" creationId="{6FD1FF86-7AA2-48B1-B6A9-61A4DC754EDC}"/>
          </ac:spMkLst>
        </pc:spChg>
        <pc:spChg chg="add del mod">
          <ac:chgData name="António Pedro Dores" userId="952ced1e-e1ce-4544-98cf-2600b044dd90" providerId="ADAL" clId="{852304C6-0F53-4945-A655-B9AF6679EF33}" dt="2020-10-05T11:37:59.966" v="1548" actId="478"/>
          <ac:spMkLst>
            <pc:docMk/>
            <pc:sldMk cId="1187804668" sldId="284"/>
            <ac:spMk id="7" creationId="{C4A23546-DDBA-4F06-941A-8A8F34D83DDF}"/>
          </ac:spMkLst>
        </pc:spChg>
        <pc:graphicFrameChg chg="add mod modGraphic">
          <ac:chgData name="António Pedro Dores" userId="952ced1e-e1ce-4544-98cf-2600b044dd90" providerId="ADAL" clId="{852304C6-0F53-4945-A655-B9AF6679EF33}" dt="2020-10-05T11:38:27.559" v="1554" actId="122"/>
          <ac:graphicFrameMkLst>
            <pc:docMk/>
            <pc:sldMk cId="1187804668" sldId="284"/>
            <ac:graphicFrameMk id="4" creationId="{23A57C56-01D7-424A-9BBD-FD941CF27042}"/>
          </ac:graphicFrameMkLst>
        </pc:graphicFrameChg>
      </pc:sldChg>
    </pc:docChg>
  </pc:docChgLst>
  <pc:docChgLst>
    <pc:chgData name="António Pedro Dores" userId="952ced1e-e1ce-4544-98cf-2600b044dd90" providerId="ADAL" clId="{321B54E7-C8C7-4EFB-9427-DA1EFCE9AC97}"/>
    <pc:docChg chg="undo custSel mod addSld delSld modSld sldOrd delMainMaster">
      <pc:chgData name="António Pedro Dores" userId="952ced1e-e1ce-4544-98cf-2600b044dd90" providerId="ADAL" clId="{321B54E7-C8C7-4EFB-9427-DA1EFCE9AC97}" dt="2020-10-05T13:52:59.970" v="1016" actId="6549"/>
      <pc:docMkLst>
        <pc:docMk/>
      </pc:docMkLst>
      <pc:sldChg chg="del">
        <pc:chgData name="António Pedro Dores" userId="952ced1e-e1ce-4544-98cf-2600b044dd90" providerId="ADAL" clId="{321B54E7-C8C7-4EFB-9427-DA1EFCE9AC97}" dt="2020-10-05T13:49:07.721" v="969" actId="2696"/>
        <pc:sldMkLst>
          <pc:docMk/>
          <pc:sldMk cId="40739651" sldId="264"/>
        </pc:sldMkLst>
      </pc:sldChg>
      <pc:sldChg chg="del">
        <pc:chgData name="António Pedro Dores" userId="952ced1e-e1ce-4544-98cf-2600b044dd90" providerId="ADAL" clId="{321B54E7-C8C7-4EFB-9427-DA1EFCE9AC97}" dt="2020-10-05T13:49:08.387" v="970" actId="2696"/>
        <pc:sldMkLst>
          <pc:docMk/>
          <pc:sldMk cId="3617886458" sldId="265"/>
        </pc:sldMkLst>
      </pc:sldChg>
      <pc:sldChg chg="del">
        <pc:chgData name="António Pedro Dores" userId="952ced1e-e1ce-4544-98cf-2600b044dd90" providerId="ADAL" clId="{321B54E7-C8C7-4EFB-9427-DA1EFCE9AC97}" dt="2020-10-05T13:49:09.188" v="971" actId="2696"/>
        <pc:sldMkLst>
          <pc:docMk/>
          <pc:sldMk cId="4043801279" sldId="266"/>
        </pc:sldMkLst>
      </pc:sldChg>
      <pc:sldChg chg="addSp modSp mod modClrScheme chgLayout">
        <pc:chgData name="António Pedro Dores" userId="952ced1e-e1ce-4544-98cf-2600b044dd90" providerId="ADAL" clId="{321B54E7-C8C7-4EFB-9427-DA1EFCE9AC97}" dt="2020-10-05T13:52:59.970" v="1016" actId="6549"/>
        <pc:sldMkLst>
          <pc:docMk/>
          <pc:sldMk cId="1874680770" sldId="267"/>
        </pc:sldMkLst>
        <pc:spChg chg="mod">
          <ac:chgData name="António Pedro Dores" userId="952ced1e-e1ce-4544-98cf-2600b044dd90" providerId="ADAL" clId="{321B54E7-C8C7-4EFB-9427-DA1EFCE9AC97}" dt="2020-10-05T13:50:39.115" v="993" actId="26606"/>
          <ac:spMkLst>
            <pc:docMk/>
            <pc:sldMk cId="1874680770" sldId="267"/>
            <ac:spMk id="68610" creationId="{00000000-0000-0000-0000-000000000000}"/>
          </ac:spMkLst>
        </pc:spChg>
        <pc:spChg chg="mod ord">
          <ac:chgData name="António Pedro Dores" userId="952ced1e-e1ce-4544-98cf-2600b044dd90" providerId="ADAL" clId="{321B54E7-C8C7-4EFB-9427-DA1EFCE9AC97}" dt="2020-10-05T13:52:59.970" v="1016" actId="6549"/>
          <ac:spMkLst>
            <pc:docMk/>
            <pc:sldMk cId="1874680770" sldId="267"/>
            <ac:spMk id="68611" creationId="{00000000-0000-0000-0000-000000000000}"/>
          </ac:spMkLst>
        </pc:spChg>
        <pc:picChg chg="add mod">
          <ac:chgData name="António Pedro Dores" userId="952ced1e-e1ce-4544-98cf-2600b044dd90" providerId="ADAL" clId="{321B54E7-C8C7-4EFB-9427-DA1EFCE9AC97}" dt="2020-10-05T13:51:31.175" v="999" actId="1076"/>
          <ac:picMkLst>
            <pc:docMk/>
            <pc:sldMk cId="1874680770" sldId="267"/>
            <ac:picMk id="3" creationId="{624DB203-C710-472D-BC41-E5271A3BF7FC}"/>
          </ac:picMkLst>
        </pc:picChg>
      </pc:sldChg>
      <pc:sldChg chg="del">
        <pc:chgData name="António Pedro Dores" userId="952ced1e-e1ce-4544-98cf-2600b044dd90" providerId="ADAL" clId="{321B54E7-C8C7-4EFB-9427-DA1EFCE9AC97}" dt="2020-10-05T13:49:30.174" v="972" actId="2696"/>
        <pc:sldMkLst>
          <pc:docMk/>
          <pc:sldMk cId="3378352914" sldId="268"/>
        </pc:sldMkLst>
      </pc:sldChg>
      <pc:sldChg chg="del">
        <pc:chgData name="António Pedro Dores" userId="952ced1e-e1ce-4544-98cf-2600b044dd90" providerId="ADAL" clId="{321B54E7-C8C7-4EFB-9427-DA1EFCE9AC97}" dt="2020-10-05T13:49:30.972" v="973" actId="2696"/>
        <pc:sldMkLst>
          <pc:docMk/>
          <pc:sldMk cId="2314178790" sldId="269"/>
        </pc:sldMkLst>
      </pc:sldChg>
      <pc:sldChg chg="modSp del">
        <pc:chgData name="António Pedro Dores" userId="952ced1e-e1ce-4544-98cf-2600b044dd90" providerId="ADAL" clId="{321B54E7-C8C7-4EFB-9427-DA1EFCE9AC97}" dt="2020-10-05T13:49:04.661" v="967" actId="2696"/>
        <pc:sldMkLst>
          <pc:docMk/>
          <pc:sldMk cId="1375703321" sldId="270"/>
        </pc:sldMkLst>
        <pc:spChg chg="mod">
          <ac:chgData name="António Pedro Dores" userId="952ced1e-e1ce-4544-98cf-2600b044dd90" providerId="ADAL" clId="{321B54E7-C8C7-4EFB-9427-DA1EFCE9AC97}" dt="2020-10-05T13:46:30.268" v="952" actId="20577"/>
          <ac:spMkLst>
            <pc:docMk/>
            <pc:sldMk cId="1375703321" sldId="270"/>
            <ac:spMk id="3" creationId="{3681D5C1-EC89-4939-A45B-2F78A6D6F7A5}"/>
          </ac:spMkLst>
        </pc:spChg>
      </pc:sldChg>
      <pc:sldChg chg="del">
        <pc:chgData name="António Pedro Dores" userId="952ced1e-e1ce-4544-98cf-2600b044dd90" providerId="ADAL" clId="{321B54E7-C8C7-4EFB-9427-DA1EFCE9AC97}" dt="2020-10-05T13:49:35.670" v="974" actId="2696"/>
        <pc:sldMkLst>
          <pc:docMk/>
          <pc:sldMk cId="2258869297" sldId="272"/>
        </pc:sldMkLst>
      </pc:sldChg>
      <pc:sldChg chg="del">
        <pc:chgData name="António Pedro Dores" userId="952ced1e-e1ce-4544-98cf-2600b044dd90" providerId="ADAL" clId="{321B54E7-C8C7-4EFB-9427-DA1EFCE9AC97}" dt="2020-10-05T13:49:37.057" v="975" actId="2696"/>
        <pc:sldMkLst>
          <pc:docMk/>
          <pc:sldMk cId="4276019481" sldId="275"/>
        </pc:sldMkLst>
      </pc:sldChg>
      <pc:sldChg chg="del">
        <pc:chgData name="António Pedro Dores" userId="952ced1e-e1ce-4544-98cf-2600b044dd90" providerId="ADAL" clId="{321B54E7-C8C7-4EFB-9427-DA1EFCE9AC97}" dt="2020-10-05T13:49:38.939" v="976" actId="2696"/>
        <pc:sldMkLst>
          <pc:docMk/>
          <pc:sldMk cId="4264627155" sldId="276"/>
        </pc:sldMkLst>
      </pc:sldChg>
      <pc:sldChg chg="del">
        <pc:chgData name="António Pedro Dores" userId="952ced1e-e1ce-4544-98cf-2600b044dd90" providerId="ADAL" clId="{321B54E7-C8C7-4EFB-9427-DA1EFCE9AC97}" dt="2020-10-05T13:49:06.495" v="968" actId="2696"/>
        <pc:sldMkLst>
          <pc:docMk/>
          <pc:sldMk cId="3232300569" sldId="277"/>
        </pc:sldMkLst>
      </pc:sldChg>
      <pc:sldChg chg="modSp">
        <pc:chgData name="António Pedro Dores" userId="952ced1e-e1ce-4544-98cf-2600b044dd90" providerId="ADAL" clId="{321B54E7-C8C7-4EFB-9427-DA1EFCE9AC97}" dt="2020-10-05T13:39:51.692" v="871" actId="1076"/>
        <pc:sldMkLst>
          <pc:docMk/>
          <pc:sldMk cId="2138934696" sldId="279"/>
        </pc:sldMkLst>
        <pc:spChg chg="mod">
          <ac:chgData name="António Pedro Dores" userId="952ced1e-e1ce-4544-98cf-2600b044dd90" providerId="ADAL" clId="{321B54E7-C8C7-4EFB-9427-DA1EFCE9AC97}" dt="2020-10-05T13:27:46.252" v="526" actId="20577"/>
          <ac:spMkLst>
            <pc:docMk/>
            <pc:sldMk cId="2138934696" sldId="279"/>
            <ac:spMk id="2" creationId="{0106DA0D-14D8-433C-A6DE-439DA14A3258}"/>
          </ac:spMkLst>
        </pc:spChg>
        <pc:spChg chg="mod">
          <ac:chgData name="António Pedro Dores" userId="952ced1e-e1ce-4544-98cf-2600b044dd90" providerId="ADAL" clId="{321B54E7-C8C7-4EFB-9427-DA1EFCE9AC97}" dt="2020-10-05T13:39:51.692" v="871" actId="1076"/>
          <ac:spMkLst>
            <pc:docMk/>
            <pc:sldMk cId="2138934696" sldId="279"/>
            <ac:spMk id="3" creationId="{203E6D21-3868-44AA-AFBE-2B4354C8041E}"/>
          </ac:spMkLst>
        </pc:spChg>
      </pc:sldChg>
      <pc:sldChg chg="modSp">
        <pc:chgData name="António Pedro Dores" userId="952ced1e-e1ce-4544-98cf-2600b044dd90" providerId="ADAL" clId="{321B54E7-C8C7-4EFB-9427-DA1EFCE9AC97}" dt="2020-10-05T12:54:27.912" v="131" actId="20577"/>
        <pc:sldMkLst>
          <pc:docMk/>
          <pc:sldMk cId="3581753641" sldId="283"/>
        </pc:sldMkLst>
        <pc:spChg chg="mod">
          <ac:chgData name="António Pedro Dores" userId="952ced1e-e1ce-4544-98cf-2600b044dd90" providerId="ADAL" clId="{321B54E7-C8C7-4EFB-9427-DA1EFCE9AC97}" dt="2020-10-05T12:54:27.912" v="131" actId="20577"/>
          <ac:spMkLst>
            <pc:docMk/>
            <pc:sldMk cId="3581753641" sldId="283"/>
            <ac:spMk id="3" creationId="{6FD1FF86-7AA2-48B1-B6A9-61A4DC754EDC}"/>
          </ac:spMkLst>
        </pc:spChg>
      </pc:sldChg>
      <pc:sldChg chg="modSp">
        <pc:chgData name="António Pedro Dores" userId="952ced1e-e1ce-4544-98cf-2600b044dd90" providerId="ADAL" clId="{321B54E7-C8C7-4EFB-9427-DA1EFCE9AC97}" dt="2020-10-05T12:57:04.646" v="180" actId="122"/>
        <pc:sldMkLst>
          <pc:docMk/>
          <pc:sldMk cId="1187804668" sldId="284"/>
        </pc:sldMkLst>
        <pc:graphicFrameChg chg="mod modGraphic">
          <ac:chgData name="António Pedro Dores" userId="952ced1e-e1ce-4544-98cf-2600b044dd90" providerId="ADAL" clId="{321B54E7-C8C7-4EFB-9427-DA1EFCE9AC97}" dt="2020-10-05T12:57:04.646" v="180" actId="122"/>
          <ac:graphicFrameMkLst>
            <pc:docMk/>
            <pc:sldMk cId="1187804668" sldId="284"/>
            <ac:graphicFrameMk id="4" creationId="{23A57C56-01D7-424A-9BBD-FD941CF27042}"/>
          </ac:graphicFrameMkLst>
        </pc:graphicFrameChg>
      </pc:sldChg>
      <pc:sldChg chg="addSp modSp add">
        <pc:chgData name="António Pedro Dores" userId="952ced1e-e1ce-4544-98cf-2600b044dd90" providerId="ADAL" clId="{321B54E7-C8C7-4EFB-9427-DA1EFCE9AC97}" dt="2020-10-05T12:53:06.016" v="61" actId="1076"/>
        <pc:sldMkLst>
          <pc:docMk/>
          <pc:sldMk cId="478570949" sldId="285"/>
        </pc:sldMkLst>
        <pc:spChg chg="add mod">
          <ac:chgData name="António Pedro Dores" userId="952ced1e-e1ce-4544-98cf-2600b044dd90" providerId="ADAL" clId="{321B54E7-C8C7-4EFB-9427-DA1EFCE9AC97}" dt="2020-10-05T12:53:06.016" v="61" actId="1076"/>
          <ac:spMkLst>
            <pc:docMk/>
            <pc:sldMk cId="478570949" sldId="285"/>
            <ac:spMk id="2" creationId="{487088D9-55A8-464C-A353-B31212E2CDF5}"/>
          </ac:spMkLst>
        </pc:spChg>
      </pc:sldChg>
      <pc:sldChg chg="add del">
        <pc:chgData name="António Pedro Dores" userId="952ced1e-e1ce-4544-98cf-2600b044dd90" providerId="ADAL" clId="{321B54E7-C8C7-4EFB-9427-DA1EFCE9AC97}" dt="2020-10-05T12:57:52.937" v="182"/>
        <pc:sldMkLst>
          <pc:docMk/>
          <pc:sldMk cId="1083843255" sldId="286"/>
        </pc:sldMkLst>
      </pc:sldChg>
      <pc:sldChg chg="modSp add ord">
        <pc:chgData name="António Pedro Dores" userId="952ced1e-e1ce-4544-98cf-2600b044dd90" providerId="ADAL" clId="{321B54E7-C8C7-4EFB-9427-DA1EFCE9AC97}" dt="2020-10-05T13:00:21.608" v="319" actId="113"/>
        <pc:sldMkLst>
          <pc:docMk/>
          <pc:sldMk cId="4052681544" sldId="286"/>
        </pc:sldMkLst>
        <pc:spChg chg="mod">
          <ac:chgData name="António Pedro Dores" userId="952ced1e-e1ce-4544-98cf-2600b044dd90" providerId="ADAL" clId="{321B54E7-C8C7-4EFB-9427-DA1EFCE9AC97}" dt="2020-10-05T13:00:21.608" v="319" actId="113"/>
          <ac:spMkLst>
            <pc:docMk/>
            <pc:sldMk cId="4052681544" sldId="286"/>
            <ac:spMk id="3" creationId="{6FD1FF86-7AA2-48B1-B6A9-61A4DC754EDC}"/>
          </ac:spMkLst>
        </pc:spChg>
      </pc:sldChg>
      <pc:sldChg chg="modSp ord">
        <pc:chgData name="António Pedro Dores" userId="952ced1e-e1ce-4544-98cf-2600b044dd90" providerId="ADAL" clId="{321B54E7-C8C7-4EFB-9427-DA1EFCE9AC97}" dt="2020-10-05T13:04:38.572" v="362"/>
        <pc:sldMkLst>
          <pc:docMk/>
          <pc:sldMk cId="2568443497" sldId="287"/>
        </pc:sldMkLst>
        <pc:spChg chg="mod">
          <ac:chgData name="António Pedro Dores" userId="952ced1e-e1ce-4544-98cf-2600b044dd90" providerId="ADAL" clId="{321B54E7-C8C7-4EFB-9427-DA1EFCE9AC97}" dt="2020-10-05T13:00:59.895" v="320" actId="20577"/>
          <ac:spMkLst>
            <pc:docMk/>
            <pc:sldMk cId="2568443497" sldId="287"/>
            <ac:spMk id="2" creationId="{00000000-0000-0000-0000-000000000000}"/>
          </ac:spMkLst>
        </pc:spChg>
        <pc:spChg chg="mod">
          <ac:chgData name="António Pedro Dores" userId="952ced1e-e1ce-4544-98cf-2600b044dd90" providerId="ADAL" clId="{321B54E7-C8C7-4EFB-9427-DA1EFCE9AC97}" dt="2020-10-05T13:02:27.231" v="361" actId="1076"/>
          <ac:spMkLst>
            <pc:docMk/>
            <pc:sldMk cId="2568443497" sldId="287"/>
            <ac:spMk id="3" creationId="{00000000-0000-0000-0000-000000000000}"/>
          </ac:spMkLst>
        </pc:spChg>
        <pc:spChg chg="mod">
          <ac:chgData name="António Pedro Dores" userId="952ced1e-e1ce-4544-98cf-2600b044dd90" providerId="ADAL" clId="{321B54E7-C8C7-4EFB-9427-DA1EFCE9AC97}" dt="2020-10-05T13:02:22.005" v="360" actId="1076"/>
          <ac:spMkLst>
            <pc:docMk/>
            <pc:sldMk cId="2568443497" sldId="287"/>
            <ac:spMk id="9" creationId="{00000000-0000-0000-0000-000000000000}"/>
          </ac:spMkLst>
        </pc:spChg>
      </pc:sldChg>
      <pc:sldChg chg="modSp add del">
        <pc:chgData name="António Pedro Dores" userId="952ced1e-e1ce-4544-98cf-2600b044dd90" providerId="ADAL" clId="{321B54E7-C8C7-4EFB-9427-DA1EFCE9AC97}" dt="2020-10-05T13:11:28.623" v="406" actId="2696"/>
        <pc:sldMkLst>
          <pc:docMk/>
          <pc:sldMk cId="1369569586" sldId="395"/>
        </pc:sldMkLst>
        <pc:spChg chg="mod">
          <ac:chgData name="António Pedro Dores" userId="952ced1e-e1ce-4544-98cf-2600b044dd90" providerId="ADAL" clId="{321B54E7-C8C7-4EFB-9427-DA1EFCE9AC97}" dt="2020-10-05T13:08:50.736" v="390" actId="20577"/>
          <ac:spMkLst>
            <pc:docMk/>
            <pc:sldMk cId="1369569586" sldId="395"/>
            <ac:spMk id="2" creationId="{00000000-0000-0000-0000-000000000000}"/>
          </ac:spMkLst>
        </pc:spChg>
      </pc:sldChg>
      <pc:sldChg chg="addSp modSp add">
        <pc:chgData name="António Pedro Dores" userId="952ced1e-e1ce-4544-98cf-2600b044dd90" providerId="ADAL" clId="{321B54E7-C8C7-4EFB-9427-DA1EFCE9AC97}" dt="2020-10-05T13:21:29.171" v="435" actId="20577"/>
        <pc:sldMkLst>
          <pc:docMk/>
          <pc:sldMk cId="233106736" sldId="396"/>
        </pc:sldMkLst>
        <pc:spChg chg="mod">
          <ac:chgData name="António Pedro Dores" userId="952ced1e-e1ce-4544-98cf-2600b044dd90" providerId="ADAL" clId="{321B54E7-C8C7-4EFB-9427-DA1EFCE9AC97}" dt="2020-10-05T13:21:29.171" v="435" actId="20577"/>
          <ac:spMkLst>
            <pc:docMk/>
            <pc:sldMk cId="233106736" sldId="396"/>
            <ac:spMk id="2" creationId="{24D1D053-34CB-43DC-A092-1B56DF4737BF}"/>
          </ac:spMkLst>
        </pc:spChg>
        <pc:spChg chg="add mod">
          <ac:chgData name="António Pedro Dores" userId="952ced1e-e1ce-4544-98cf-2600b044dd90" providerId="ADAL" clId="{321B54E7-C8C7-4EFB-9427-DA1EFCE9AC97}" dt="2020-10-05T13:20:32.338" v="431" actId="1076"/>
          <ac:spMkLst>
            <pc:docMk/>
            <pc:sldMk cId="233106736" sldId="396"/>
            <ac:spMk id="3" creationId="{FEFC649E-7345-4406-A488-569E441400D8}"/>
          </ac:spMkLst>
        </pc:spChg>
        <pc:picChg chg="add mod">
          <ac:chgData name="António Pedro Dores" userId="952ced1e-e1ce-4544-98cf-2600b044dd90" providerId="ADAL" clId="{321B54E7-C8C7-4EFB-9427-DA1EFCE9AC97}" dt="2020-10-05T13:19:47.638" v="407" actId="1076"/>
          <ac:picMkLst>
            <pc:docMk/>
            <pc:sldMk cId="233106736" sldId="396"/>
            <ac:picMk id="1026" creationId="{B5FD9E2B-B5C3-4D26-8968-7127BA0A3241}"/>
          </ac:picMkLst>
        </pc:picChg>
      </pc:sldChg>
      <pc:sldChg chg="add del">
        <pc:chgData name="António Pedro Dores" userId="952ced1e-e1ce-4544-98cf-2600b044dd90" providerId="ADAL" clId="{321B54E7-C8C7-4EFB-9427-DA1EFCE9AC97}" dt="2020-10-05T13:10:26.312" v="392"/>
        <pc:sldMkLst>
          <pc:docMk/>
          <pc:sldMk cId="2371426676" sldId="396"/>
        </pc:sldMkLst>
      </pc:sldChg>
      <pc:sldChg chg="modSp">
        <pc:chgData name="António Pedro Dores" userId="952ced1e-e1ce-4544-98cf-2600b044dd90" providerId="ADAL" clId="{321B54E7-C8C7-4EFB-9427-DA1EFCE9AC97}" dt="2020-10-05T13:26:38.029" v="504" actId="1076"/>
        <pc:sldMkLst>
          <pc:docMk/>
          <pc:sldMk cId="2914436998" sldId="397"/>
        </pc:sldMkLst>
        <pc:spChg chg="mod">
          <ac:chgData name="António Pedro Dores" userId="952ced1e-e1ce-4544-98cf-2600b044dd90" providerId="ADAL" clId="{321B54E7-C8C7-4EFB-9427-DA1EFCE9AC97}" dt="2020-10-05T13:26:38.029" v="504" actId="1076"/>
          <ac:spMkLst>
            <pc:docMk/>
            <pc:sldMk cId="2914436998" sldId="397"/>
            <ac:spMk id="2" creationId="{D3AB2804-61A7-4AE8-A13C-2707C1AFC390}"/>
          </ac:spMkLst>
        </pc:spChg>
        <pc:graphicFrameChg chg="mod modGraphic">
          <ac:chgData name="António Pedro Dores" userId="952ced1e-e1ce-4544-98cf-2600b044dd90" providerId="ADAL" clId="{321B54E7-C8C7-4EFB-9427-DA1EFCE9AC97}" dt="2020-10-05T13:25:54.681" v="493" actId="1076"/>
          <ac:graphicFrameMkLst>
            <pc:docMk/>
            <pc:sldMk cId="2914436998" sldId="397"/>
            <ac:graphicFrameMk id="4" creationId="{23A57C56-01D7-424A-9BBD-FD941CF27042}"/>
          </ac:graphicFrameMkLst>
        </pc:graphicFrameChg>
      </pc:sldChg>
      <pc:sldChg chg="modSp add del">
        <pc:chgData name="António Pedro Dores" userId="952ced1e-e1ce-4544-98cf-2600b044dd90" providerId="ADAL" clId="{321B54E7-C8C7-4EFB-9427-DA1EFCE9AC97}" dt="2020-10-05T13:22:50.110" v="439" actId="2696"/>
        <pc:sldMkLst>
          <pc:docMk/>
          <pc:sldMk cId="3500341238" sldId="397"/>
        </pc:sldMkLst>
        <pc:spChg chg="mod">
          <ac:chgData name="António Pedro Dores" userId="952ced1e-e1ce-4544-98cf-2600b044dd90" providerId="ADAL" clId="{321B54E7-C8C7-4EFB-9427-DA1EFCE9AC97}" dt="2020-10-05T13:22:31.268" v="438" actId="27636"/>
          <ac:spMkLst>
            <pc:docMk/>
            <pc:sldMk cId="3500341238" sldId="397"/>
            <ac:spMk id="2" creationId="{D3AB2804-61A7-4AE8-A13C-2707C1AFC390}"/>
          </ac:spMkLst>
        </pc:spChg>
      </pc:sldChg>
      <pc:sldChg chg="addSp modSp add ord">
        <pc:chgData name="António Pedro Dores" userId="952ced1e-e1ce-4544-98cf-2600b044dd90" providerId="ADAL" clId="{321B54E7-C8C7-4EFB-9427-DA1EFCE9AC97}" dt="2020-10-05T13:36:29.828" v="611" actId="20577"/>
        <pc:sldMkLst>
          <pc:docMk/>
          <pc:sldMk cId="3572459012" sldId="398"/>
        </pc:sldMkLst>
        <pc:spChg chg="mod">
          <ac:chgData name="António Pedro Dores" userId="952ced1e-e1ce-4544-98cf-2600b044dd90" providerId="ADAL" clId="{321B54E7-C8C7-4EFB-9427-DA1EFCE9AC97}" dt="2020-10-05T13:36:29.828" v="611" actId="20577"/>
          <ac:spMkLst>
            <pc:docMk/>
            <pc:sldMk cId="3572459012" sldId="398"/>
            <ac:spMk id="2" creationId="{3846C0D4-74F5-4454-B5F7-E5C228C90FC6}"/>
          </ac:spMkLst>
        </pc:spChg>
        <pc:picChg chg="add mod">
          <ac:chgData name="António Pedro Dores" userId="952ced1e-e1ce-4544-98cf-2600b044dd90" providerId="ADAL" clId="{321B54E7-C8C7-4EFB-9427-DA1EFCE9AC97}" dt="2020-10-05T13:35:19.132" v="570" actId="1076"/>
          <ac:picMkLst>
            <pc:docMk/>
            <pc:sldMk cId="3572459012" sldId="398"/>
            <ac:picMk id="3" creationId="{1431D015-113C-4EFB-A644-6FFD4CFD4E29}"/>
          </ac:picMkLst>
        </pc:picChg>
      </pc:sldChg>
      <pc:sldChg chg="addSp delSp modSp add">
        <pc:chgData name="António Pedro Dores" userId="952ced1e-e1ce-4544-98cf-2600b044dd90" providerId="ADAL" clId="{321B54E7-C8C7-4EFB-9427-DA1EFCE9AC97}" dt="2020-10-05T13:48:44.052" v="966" actId="20577"/>
        <pc:sldMkLst>
          <pc:docMk/>
          <pc:sldMk cId="4070981970" sldId="399"/>
        </pc:sldMkLst>
        <pc:spChg chg="mod">
          <ac:chgData name="António Pedro Dores" userId="952ced1e-e1ce-4544-98cf-2600b044dd90" providerId="ADAL" clId="{321B54E7-C8C7-4EFB-9427-DA1EFCE9AC97}" dt="2020-10-05T13:40:26.171" v="891" actId="20577"/>
          <ac:spMkLst>
            <pc:docMk/>
            <pc:sldMk cId="4070981970" sldId="399"/>
            <ac:spMk id="2" creationId="{70C8B341-B595-4DFA-8253-B460A74C0FCD}"/>
          </ac:spMkLst>
        </pc:spChg>
        <pc:spChg chg="del mod">
          <ac:chgData name="António Pedro Dores" userId="952ced1e-e1ce-4544-98cf-2600b044dd90" providerId="ADAL" clId="{321B54E7-C8C7-4EFB-9427-DA1EFCE9AC97}" dt="2020-10-05T13:41:41.719" v="903" actId="478"/>
          <ac:spMkLst>
            <pc:docMk/>
            <pc:sldMk cId="4070981970" sldId="399"/>
            <ac:spMk id="3" creationId="{A80E8E57-5BA9-4F9B-9C0F-6F12FE2DDD30}"/>
          </ac:spMkLst>
        </pc:spChg>
        <pc:graphicFrameChg chg="add mod modGraphic">
          <ac:chgData name="António Pedro Dores" userId="952ced1e-e1ce-4544-98cf-2600b044dd90" providerId="ADAL" clId="{321B54E7-C8C7-4EFB-9427-DA1EFCE9AC97}" dt="2020-10-05T13:48:44.052" v="966" actId="20577"/>
          <ac:graphicFrameMkLst>
            <pc:docMk/>
            <pc:sldMk cId="4070981970" sldId="399"/>
            <ac:graphicFrameMk id="4" creationId="{D6E81E44-F76B-4A6A-80D6-42048134F14A}"/>
          </ac:graphicFrameMkLst>
        </pc:graphicFrameChg>
      </pc:sldChg>
      <pc:sldMasterChg chg="del delSldLayout">
        <pc:chgData name="António Pedro Dores" userId="952ced1e-e1ce-4544-98cf-2600b044dd90" providerId="ADAL" clId="{321B54E7-C8C7-4EFB-9427-DA1EFCE9AC97}" dt="2020-10-05T13:49:38.957" v="988" actId="2696"/>
        <pc:sldMasterMkLst>
          <pc:docMk/>
          <pc:sldMasterMk cId="3570189246" sldId="2147483660"/>
        </pc:sldMasterMkLst>
        <pc:sldLayoutChg chg="del">
          <pc:chgData name="António Pedro Dores" userId="952ced1e-e1ce-4544-98cf-2600b044dd90" providerId="ADAL" clId="{321B54E7-C8C7-4EFB-9427-DA1EFCE9AC97}" dt="2020-10-05T13:49:38.944" v="977" actId="2696"/>
          <pc:sldLayoutMkLst>
            <pc:docMk/>
            <pc:sldMasterMk cId="3570189246" sldId="2147483660"/>
            <pc:sldLayoutMk cId="331229541" sldId="2147483661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45" v="978" actId="2696"/>
          <pc:sldLayoutMkLst>
            <pc:docMk/>
            <pc:sldMasterMk cId="3570189246" sldId="2147483660"/>
            <pc:sldLayoutMk cId="687629894" sldId="2147483662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46" v="979" actId="2696"/>
          <pc:sldLayoutMkLst>
            <pc:docMk/>
            <pc:sldMasterMk cId="3570189246" sldId="2147483660"/>
            <pc:sldLayoutMk cId="368908023" sldId="2147483663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47" v="980" actId="2696"/>
          <pc:sldLayoutMkLst>
            <pc:docMk/>
            <pc:sldMasterMk cId="3570189246" sldId="2147483660"/>
            <pc:sldLayoutMk cId="2253259781" sldId="2147483664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49" v="981" actId="2696"/>
          <pc:sldLayoutMkLst>
            <pc:docMk/>
            <pc:sldMasterMk cId="3570189246" sldId="2147483660"/>
            <pc:sldLayoutMk cId="2663942235" sldId="2147483665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50" v="982" actId="2696"/>
          <pc:sldLayoutMkLst>
            <pc:docMk/>
            <pc:sldMasterMk cId="3570189246" sldId="2147483660"/>
            <pc:sldLayoutMk cId="4238810563" sldId="2147483666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51" v="983" actId="2696"/>
          <pc:sldLayoutMkLst>
            <pc:docMk/>
            <pc:sldMasterMk cId="3570189246" sldId="2147483660"/>
            <pc:sldLayoutMk cId="3696298839" sldId="2147483667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52" v="984" actId="2696"/>
          <pc:sldLayoutMkLst>
            <pc:docMk/>
            <pc:sldMasterMk cId="3570189246" sldId="2147483660"/>
            <pc:sldLayoutMk cId="1802875573" sldId="2147483668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53" v="985" actId="2696"/>
          <pc:sldLayoutMkLst>
            <pc:docMk/>
            <pc:sldMasterMk cId="3570189246" sldId="2147483660"/>
            <pc:sldLayoutMk cId="1498954016" sldId="2147483669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53" v="986" actId="2696"/>
          <pc:sldLayoutMkLst>
            <pc:docMk/>
            <pc:sldMasterMk cId="3570189246" sldId="2147483660"/>
            <pc:sldLayoutMk cId="4182628085" sldId="2147483670"/>
          </pc:sldLayoutMkLst>
        </pc:sldLayoutChg>
        <pc:sldLayoutChg chg="del">
          <pc:chgData name="António Pedro Dores" userId="952ced1e-e1ce-4544-98cf-2600b044dd90" providerId="ADAL" clId="{321B54E7-C8C7-4EFB-9427-DA1EFCE9AC97}" dt="2020-10-05T13:49:38.955" v="987" actId="2696"/>
          <pc:sldLayoutMkLst>
            <pc:docMk/>
            <pc:sldMasterMk cId="3570189246" sldId="2147483660"/>
            <pc:sldLayoutMk cId="406930668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EB41-F9E2-43D2-BE66-4CC4A4457768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4B0-CFA0-4916-A18B-1BA0633E2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19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0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1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6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5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5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613B-74D5-473E-8ABF-D93601F1876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17FE-80F3-424C-853D-0BA6F1F3B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iscte-iul.pt/~apad/PrisoesEuropa/observatorio/PROJ%20ALTERNATIVAS/wp3/videos/Alternatives%20-%20Out%20Of%20The%20Shadow_%20Short_NetRes%20V2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Será a democracia punitiva democrática?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410" y="4653136"/>
            <a:ext cx="7322604" cy="1440160"/>
          </a:xfrm>
        </p:spPr>
        <p:txBody>
          <a:bodyPr>
            <a:normAutofit/>
          </a:bodyPr>
          <a:lstStyle/>
          <a:p>
            <a:pPr algn="l"/>
            <a:endParaRPr lang="en-US" sz="2200" dirty="0"/>
          </a:p>
          <a:p>
            <a:pPr algn="l"/>
            <a:r>
              <a:rPr lang="en-US" sz="2200" dirty="0"/>
              <a:t>II Simpósio sobre Género e Cultura Prisional</a:t>
            </a:r>
          </a:p>
          <a:p>
            <a:pPr algn="l"/>
            <a:r>
              <a:rPr lang="en-US" sz="2200" dirty="0"/>
              <a:t>António Pedro Dores –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edifício, local de culto, exterior, céu&#10;&#10;Descrição gerada automaticamente">
            <a:extLst>
              <a:ext uri="{FF2B5EF4-FFF2-40B4-BE49-F238E27FC236}">
                <a16:creationId xmlns:a16="http://schemas.microsoft.com/office/drawing/2014/main" id="{DB3DD15F-8E4D-44DD-A467-3546D1E8F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21" y="1306761"/>
            <a:ext cx="7114553" cy="424447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5074086-C3D2-41FB-A113-ED3E7424F028}"/>
              </a:ext>
            </a:extLst>
          </p:cNvPr>
          <p:cNvSpPr txBox="1"/>
          <p:nvPr/>
        </p:nvSpPr>
        <p:spPr>
          <a:xfrm>
            <a:off x="1677200" y="5606207"/>
            <a:ext cx="5789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/>
              <a:t>Torre de Babel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261D47F-9897-4641-81C6-5830E14708B9}"/>
              </a:ext>
            </a:extLst>
          </p:cNvPr>
          <p:cNvSpPr txBox="1"/>
          <p:nvPr/>
        </p:nvSpPr>
        <p:spPr>
          <a:xfrm>
            <a:off x="2238666" y="266908"/>
            <a:ext cx="4666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dirty="0"/>
              <a:t>Discriminação</a:t>
            </a:r>
          </a:p>
        </p:txBody>
      </p:sp>
    </p:spTree>
    <p:extLst>
      <p:ext uri="{BB962C8B-B14F-4D97-AF65-F5344CB8AC3E}">
        <p14:creationId xmlns:p14="http://schemas.microsoft.com/office/powerpoint/2010/main" val="141367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praça s pedro vaticano">
            <a:extLst>
              <a:ext uri="{FF2B5EF4-FFF2-40B4-BE49-F238E27FC236}">
                <a16:creationId xmlns:a16="http://schemas.microsoft.com/office/drawing/2014/main" id="{956A74B8-9077-40C3-B60D-D08042934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3" y="1484784"/>
            <a:ext cx="8243793" cy="461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79CF574-635F-47C5-BA4F-69B08654E13C}"/>
              </a:ext>
            </a:extLst>
          </p:cNvPr>
          <p:cNvSpPr txBox="1"/>
          <p:nvPr/>
        </p:nvSpPr>
        <p:spPr>
          <a:xfrm>
            <a:off x="3267796" y="295027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dirty="0"/>
              <a:t>Elitismo</a:t>
            </a:r>
          </a:p>
        </p:txBody>
      </p:sp>
    </p:spTree>
    <p:extLst>
      <p:ext uri="{BB962C8B-B14F-4D97-AF65-F5344CB8AC3E}">
        <p14:creationId xmlns:p14="http://schemas.microsoft.com/office/powerpoint/2010/main" val="1646100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Teoria de </a:t>
            </a:r>
            <a:r>
              <a:rPr lang="pt-PT" dirty="0" err="1"/>
              <a:t>Loïc</a:t>
            </a:r>
            <a:r>
              <a:rPr lang="pt-PT" dirty="0"/>
              <a:t> </a:t>
            </a:r>
            <a:r>
              <a:rPr lang="pt-PT" dirty="0" err="1"/>
              <a:t>Wacquant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Prisão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CIDADE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Hiper-gueto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gueto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164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Punir a pobreza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47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Simbiose letal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6594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  <a:p>
            <a:pPr algn="ctr"/>
            <a:r>
              <a:rPr lang="pt-PT" sz="2800" dirty="0"/>
              <a:t>ESTADO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61340" y="5229200"/>
            <a:ext cx="14462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(CORPO)</a:t>
            </a:r>
            <a:endParaRPr lang="pt-PT" dirty="0"/>
          </a:p>
          <a:p>
            <a:pPr algn="ctr"/>
            <a:r>
              <a:rPr lang="pt-PT" dirty="0"/>
              <a:t>Corpo e alma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Exclusão urbana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31196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800" dirty="0"/>
              <a:t>RAÇA</a:t>
            </a:r>
          </a:p>
          <a:p>
            <a:r>
              <a:rPr lang="pt-PT" dirty="0"/>
              <a:t>(etnicidade)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25361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CLASSE</a:t>
            </a:r>
          </a:p>
          <a:p>
            <a:pPr algn="ctr"/>
            <a:r>
              <a:rPr lang="pt-PT" dirty="0"/>
              <a:t>(mercado)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581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Mão esquerda</a:t>
            </a:r>
          </a:p>
          <a:p>
            <a:r>
              <a:rPr lang="pt-PT" dirty="0"/>
              <a:t>Regime laboral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740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b="1" i="1" dirty="0"/>
              <a:t>Mão direita</a:t>
            </a:r>
          </a:p>
          <a:p>
            <a:pPr algn="ctr"/>
            <a:r>
              <a:rPr lang="pt-PT" dirty="0"/>
              <a:t>Regime prisional</a:t>
            </a:r>
          </a:p>
        </p:txBody>
      </p:sp>
    </p:spTree>
    <p:extLst>
      <p:ext uri="{BB962C8B-B14F-4D97-AF65-F5344CB8AC3E}">
        <p14:creationId xmlns:p14="http://schemas.microsoft.com/office/powerpoint/2010/main" val="276284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Princípio de organização social 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574601" y="3071888"/>
            <a:ext cx="26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Discriminação / linguística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cognitiva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desejo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sacrificial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42541" y="379347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Discriminação / doméstica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85201" y="3784178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humilhação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588224" y="206084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PODER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6383039" y="486080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VIOLÊNCIA</a:t>
            </a:r>
          </a:p>
        </p:txBody>
      </p:sp>
    </p:spTree>
    <p:extLst>
      <p:ext uri="{BB962C8B-B14F-4D97-AF65-F5344CB8AC3E}">
        <p14:creationId xmlns:p14="http://schemas.microsoft.com/office/powerpoint/2010/main" val="256844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1D053-34CB-43DC-A092-1B56DF473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pt-PT" dirty="0"/>
              <a:t>Princípio de organização social </a:t>
            </a:r>
            <a:br>
              <a:rPr lang="pt-PT" dirty="0"/>
            </a:br>
            <a:r>
              <a:rPr lang="pt-PT" dirty="0"/>
              <a:t>em fractal </a:t>
            </a:r>
          </a:p>
        </p:txBody>
      </p:sp>
      <p:pic>
        <p:nvPicPr>
          <p:cNvPr id="1026" name="Picture 2" descr="Fractal geometry: properties and features of ideal fractals">
            <a:extLst>
              <a:ext uri="{FF2B5EF4-FFF2-40B4-BE49-F238E27FC236}">
                <a16:creationId xmlns:a16="http://schemas.microsoft.com/office/drawing/2014/main" id="{B5FD9E2B-B5C3-4D26-8968-7127BA0A3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7340134" cy="398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EFC649E-7345-4406-A488-569E441400D8}"/>
              </a:ext>
            </a:extLst>
          </p:cNvPr>
          <p:cNvSpPr txBox="1"/>
          <p:nvPr/>
        </p:nvSpPr>
        <p:spPr>
          <a:xfrm>
            <a:off x="2483768" y="5682711"/>
            <a:ext cx="46955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dirty="0"/>
              <a:t>De quem é a culpa?</a:t>
            </a:r>
          </a:p>
        </p:txBody>
      </p:sp>
    </p:spTree>
    <p:extLst>
      <p:ext uri="{BB962C8B-B14F-4D97-AF65-F5344CB8AC3E}">
        <p14:creationId xmlns:p14="http://schemas.microsoft.com/office/powerpoint/2010/main" val="233106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B2804-61A7-4AE8-A13C-2707C1AF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26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/>
              <a:t>História é banida para não se perceber que as promessas modernas falharam nos séculos passados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23A57C56-01D7-424A-9BBD-FD941CF27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9306"/>
              </p:ext>
            </p:extLst>
          </p:nvPr>
        </p:nvGraphicFramePr>
        <p:xfrm>
          <a:off x="827584" y="2132856"/>
          <a:ext cx="6984776" cy="410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159586026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1227931628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Promessas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Métodos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4483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Paraísos na Terra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Férias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46242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Religião humanista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Elites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788054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Liberdade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Voto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88000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Igualdade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Anedota orwelliana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447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436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6C0D4-74F5-4454-B5F7-E5C228C9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Sociedades centradas no inimigo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31D015-113C-4EFB-A644-6FFD4CFD4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413" y="1441545"/>
            <a:ext cx="5287174" cy="567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59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6DA0D-14D8-433C-A6DE-439DA14A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 que é democracia?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03E6D21-3868-44AA-AFBE-2B4354C80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r>
              <a:rPr lang="pt-PT" dirty="0"/>
              <a:t>É o que sobra da anedota orwelliana</a:t>
            </a:r>
          </a:p>
          <a:p>
            <a:r>
              <a:rPr lang="pt-PT" dirty="0"/>
              <a:t>Direito de voto para intervir na luta de poder das elites </a:t>
            </a:r>
          </a:p>
          <a:p>
            <a:r>
              <a:rPr lang="pt-PT" dirty="0"/>
              <a:t>Estigmatização das pessoas (a quem cabe apenas conduzir os </a:t>
            </a:r>
            <a:r>
              <a:rPr lang="pt-PT" dirty="0" err="1"/>
              <a:t>respectivos</a:t>
            </a:r>
            <a:r>
              <a:rPr lang="pt-PT" dirty="0"/>
              <a:t> indivíduos) </a:t>
            </a:r>
          </a:p>
          <a:p>
            <a:r>
              <a:rPr lang="pt-PT" dirty="0"/>
              <a:t>Obter a unidade através da produção do medo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38934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8B341-B595-4DFA-8253-B460A74C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 que poderá ser a democracia?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D6E81E44-F76B-4A6A-80D6-42048134F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627467"/>
              </p:ext>
            </p:extLst>
          </p:nvPr>
        </p:nvGraphicFramePr>
        <p:xfrm>
          <a:off x="1187624" y="2204864"/>
          <a:ext cx="669674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1290874287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4016892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err="1"/>
                        <a:t>Actual</a:t>
                      </a:r>
                      <a:endParaRPr lang="pt-P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promissora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27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Fé no império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respeito pela natureza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6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Humanismo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abolicionismo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1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Punição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compreensão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1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Ciência centrípeta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ciência centrífuga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2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981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pt-PT"/>
              <a:t>Fim</a:t>
            </a:r>
          </a:p>
        </p:txBody>
      </p:sp>
      <p:pic>
        <p:nvPicPr>
          <p:cNvPr id="3" name="Imagem 2" descr="Uma imagem com texto&#10;&#10;Descrição gerada automaticamente">
            <a:extLst>
              <a:ext uri="{FF2B5EF4-FFF2-40B4-BE49-F238E27FC236}">
                <a16:creationId xmlns:a16="http://schemas.microsoft.com/office/drawing/2014/main" id="{624DB203-C710-472D-BC41-E5271A3BF7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1" r="3" b="21177"/>
          <a:stretch/>
        </p:blipFill>
        <p:spPr>
          <a:xfrm>
            <a:off x="429776" y="1196752"/>
            <a:ext cx="4038600" cy="4680520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2200" dirty="0"/>
              <a:t>António Pedro Dores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/>
              <a:t>Observatório Europeu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/>
              <a:t>das Prisões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200"/>
              <a:t>Blog:</a:t>
            </a: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200" dirty="0"/>
              <a:t>libertacao.hypotheses.org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6DA0D-14D8-433C-A6DE-439DA14A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Resposta induzida: não!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03E6D21-3868-44AA-AFBE-2B4354C80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Evidências: </a:t>
            </a:r>
          </a:p>
          <a:p>
            <a:pPr marL="514350" indent="-514350">
              <a:buAutoNum type="alphaLcParenR"/>
            </a:pPr>
            <a:r>
              <a:rPr lang="pt-PT" dirty="0"/>
              <a:t>Aumento das desigualdades sociais;</a:t>
            </a:r>
          </a:p>
          <a:p>
            <a:pPr marL="514350" indent="-514350">
              <a:buAutoNum type="alphaLcParenR"/>
            </a:pPr>
            <a:r>
              <a:rPr lang="pt-PT" dirty="0"/>
              <a:t>Aumento do número de prisioneiros;</a:t>
            </a:r>
          </a:p>
          <a:p>
            <a:pPr marL="514350" indent="-514350">
              <a:buAutoNum type="alphaLcParenR"/>
            </a:pPr>
            <a:r>
              <a:rPr lang="pt-PT" dirty="0"/>
              <a:t>Continuação das discriminações de sexo e de classe na </a:t>
            </a:r>
            <a:r>
              <a:rPr lang="pt-PT" dirty="0" err="1"/>
              <a:t>selecção</a:t>
            </a:r>
            <a:r>
              <a:rPr lang="pt-PT" dirty="0"/>
              <a:t> dos presos;</a:t>
            </a:r>
          </a:p>
          <a:p>
            <a:pPr marL="514350" indent="-514350">
              <a:buAutoNum type="alphaLcParenR"/>
            </a:pPr>
            <a:r>
              <a:rPr lang="pt-PT" dirty="0"/>
              <a:t>Continuação da </a:t>
            </a:r>
            <a:r>
              <a:rPr lang="pt-PT" dirty="0" err="1"/>
              <a:t>acção</a:t>
            </a:r>
            <a:r>
              <a:rPr lang="pt-PT" dirty="0"/>
              <a:t> policial estigmatizante;</a:t>
            </a:r>
          </a:p>
          <a:p>
            <a:pPr marL="514350" indent="-514350">
              <a:buAutoNum type="alphaLcParenR"/>
            </a:pPr>
            <a:r>
              <a:rPr lang="pt-PT" dirty="0"/>
              <a:t>Infiltrações </a:t>
            </a:r>
            <a:r>
              <a:rPr lang="pt-PT" dirty="0" err="1"/>
              <a:t>neo</a:t>
            </a:r>
            <a:r>
              <a:rPr lang="pt-PT" dirty="0"/>
              <a:t>-nazi-fascistas nas forças de segurança;</a:t>
            </a:r>
          </a:p>
        </p:txBody>
      </p:sp>
    </p:spTree>
    <p:extLst>
      <p:ext uri="{BB962C8B-B14F-4D97-AF65-F5344CB8AC3E}">
        <p14:creationId xmlns:p14="http://schemas.microsoft.com/office/powerpoint/2010/main" val="260710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87088D9-55A8-464C-A353-B31212E2CDF5}"/>
              </a:ext>
            </a:extLst>
          </p:cNvPr>
          <p:cNvSpPr txBox="1"/>
          <p:nvPr/>
        </p:nvSpPr>
        <p:spPr>
          <a:xfrm>
            <a:off x="1668513" y="1916832"/>
            <a:ext cx="5806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/>
              <a:t>Para que servem as punições?</a:t>
            </a:r>
          </a:p>
          <a:p>
            <a:endParaRPr lang="pt-PT" sz="3600" dirty="0"/>
          </a:p>
          <a:p>
            <a:endParaRPr lang="pt-PT" sz="3600" dirty="0"/>
          </a:p>
          <a:p>
            <a:r>
              <a:rPr lang="pt-PT" sz="3600" dirty="0"/>
              <a:t>O que é democracia? </a:t>
            </a:r>
          </a:p>
        </p:txBody>
      </p:sp>
    </p:spTree>
    <p:extLst>
      <p:ext uri="{BB962C8B-B14F-4D97-AF65-F5344CB8AC3E}">
        <p14:creationId xmlns:p14="http://schemas.microsoft.com/office/powerpoint/2010/main" val="47857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35D08AD-A0CC-4020-B127-0B71D4D17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3212976"/>
            <a:ext cx="4320480" cy="324036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3AB2804-61A7-4AE8-A13C-2707C1AF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 que servem as punições?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FD1FF86-7AA2-48B1-B6A9-61A4DC754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Assumir as responsabilidades (sob a forma de culpa) de o </a:t>
            </a:r>
            <a:r>
              <a:rPr lang="pt-PT" dirty="0" err="1"/>
              <a:t>projecto</a:t>
            </a:r>
            <a:r>
              <a:rPr lang="pt-PT" dirty="0"/>
              <a:t> da modernidade (</a:t>
            </a:r>
            <a:r>
              <a:rPr lang="pt-PT" i="1" dirty="0"/>
              <a:t>Fé e Império</a:t>
            </a:r>
            <a:r>
              <a:rPr lang="pt-PT" dirty="0"/>
              <a:t>) continuar sem oferecer as promessas que o justificam:</a:t>
            </a:r>
          </a:p>
        </p:txBody>
      </p:sp>
    </p:spTree>
    <p:extLst>
      <p:ext uri="{BB962C8B-B14F-4D97-AF65-F5344CB8AC3E}">
        <p14:creationId xmlns:p14="http://schemas.microsoft.com/office/powerpoint/2010/main" val="67780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B2804-61A7-4AE8-A13C-2707C1AF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 que servem as punições?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FD1FF86-7AA2-48B1-B6A9-61A4DC754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057399"/>
            <a:ext cx="822960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pt-PT" dirty="0"/>
              <a:t>A ciência veio substituir a Fé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pt-PT" dirty="0"/>
              <a:t>A democracia veio substituir a aristocracia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pt-PT" dirty="0"/>
              <a:t>A república veio substituir a realeza</a:t>
            </a:r>
          </a:p>
          <a:p>
            <a:pPr marL="514350" indent="-514350">
              <a:buAutoNum type="alphaLcParenR"/>
            </a:pPr>
            <a:r>
              <a:rPr lang="pt-PT" dirty="0"/>
              <a:t>O confinamento veio substituir a confissão</a:t>
            </a:r>
          </a:p>
          <a:p>
            <a:pPr marL="514350" indent="-514350">
              <a:buAutoNum type="alphaLcParenR"/>
            </a:pPr>
            <a:endParaRPr lang="pt-PT" dirty="0"/>
          </a:p>
          <a:p>
            <a:pPr marL="514350" indent="-514350">
              <a:buAutoNum type="alphaLcParenR"/>
            </a:pPr>
            <a:endParaRPr lang="pt-PT" dirty="0"/>
          </a:p>
          <a:p>
            <a:pPr marL="0" indent="0">
              <a:buNone/>
            </a:pPr>
            <a:r>
              <a:rPr lang="pt-PT" dirty="0"/>
              <a:t>Mas…</a:t>
            </a:r>
          </a:p>
          <a:p>
            <a:pPr marL="514350" indent="-514350">
              <a:buAutoNum type="alphaLcParenR"/>
            </a:pPr>
            <a:endParaRPr lang="pt-PT" dirty="0"/>
          </a:p>
          <a:p>
            <a:pPr marL="514350" indent="-514350">
              <a:buAutoNum type="alphaLcParenR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6227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B2804-61A7-4AE8-A13C-2707C1AF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 que servem as punições?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FD1FF86-7AA2-48B1-B6A9-61A4DC754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Mas as promessas de “</a:t>
            </a:r>
            <a:r>
              <a:rPr lang="pt-PT" i="1" dirty="0" err="1"/>
              <a:t>reboot</a:t>
            </a:r>
            <a:r>
              <a:rPr lang="pt-PT" dirty="0"/>
              <a:t>” falharam sucessivamente:</a:t>
            </a:r>
          </a:p>
          <a:p>
            <a:pPr marL="514350" indent="-514350">
              <a:buAutoNum type="alphaLcParenR"/>
            </a:pPr>
            <a:r>
              <a:rPr lang="pt-PT" dirty="0"/>
              <a:t>novos paraísos na Terra (na América do Sul),</a:t>
            </a:r>
          </a:p>
          <a:p>
            <a:pPr marL="514350" indent="-514350">
              <a:buAutoNum type="alphaLcParenR"/>
            </a:pPr>
            <a:r>
              <a:rPr lang="pt-PT" dirty="0"/>
              <a:t>verdade religiosa humanista, </a:t>
            </a:r>
          </a:p>
          <a:p>
            <a:pPr marL="514350" indent="-514350">
              <a:buAutoNum type="alphaLcParenR"/>
            </a:pPr>
            <a:r>
              <a:rPr lang="pt-PT" dirty="0"/>
              <a:t>liberdade religiosa, fim das guerras</a:t>
            </a:r>
          </a:p>
          <a:p>
            <a:pPr marL="514350" indent="-514350">
              <a:buAutoNum type="alphaLcParenR"/>
            </a:pPr>
            <a:r>
              <a:rPr lang="pt-PT" dirty="0"/>
              <a:t>libertação da natureza </a:t>
            </a:r>
          </a:p>
          <a:p>
            <a:pPr marL="514350" indent="-514350">
              <a:buAutoNum type="alphaLcParenR"/>
            </a:pPr>
            <a:r>
              <a:rPr lang="pt-PT" dirty="0"/>
              <a:t>libertação da poluição energética e da realidade por via digital?</a:t>
            </a:r>
          </a:p>
          <a:p>
            <a:pPr marL="514350" indent="-514350">
              <a:buAutoNum type="alphaLcParenR"/>
            </a:pPr>
            <a:endParaRPr lang="pt-PT" dirty="0"/>
          </a:p>
          <a:p>
            <a:pPr marL="514350" indent="-514350">
              <a:buAutoNum type="alphaLcParenR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8175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B2804-61A7-4AE8-A13C-2707C1AF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 que servem as punições?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23A57C56-01D7-424A-9BBD-FD941CF27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765673"/>
              </p:ext>
            </p:extLst>
          </p:nvPr>
        </p:nvGraphicFramePr>
        <p:xfrm>
          <a:off x="1043608" y="1386304"/>
          <a:ext cx="6708576" cy="492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4288">
                  <a:extLst>
                    <a:ext uri="{9D8B030D-6E8A-4147-A177-3AD203B41FA5}">
                      <a16:colId xmlns:a16="http://schemas.microsoft.com/office/drawing/2014/main" val="2159586026"/>
                    </a:ext>
                  </a:extLst>
                </a:gridCol>
                <a:gridCol w="3354288">
                  <a:extLst>
                    <a:ext uri="{9D8B030D-6E8A-4147-A177-3AD203B41FA5}">
                      <a16:colId xmlns:a16="http://schemas.microsoft.com/office/drawing/2014/main" val="1227931628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Promessas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Métodos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4483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Paraísos na Terra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Fé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46242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Religião humanista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Ciência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788054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Liberdade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República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88000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Igualdade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Estado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44788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Saúde?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Confinamento?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606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80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B2804-61A7-4AE8-A13C-2707C1AF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 que servem as punições?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FD1FF86-7AA2-48B1-B6A9-61A4DC754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pt-PT" b="1" dirty="0"/>
              <a:t>Para deixar as elites livres para congeminar a exploração da Terra e dos seus recursos, incluindo os recursos humanos.</a:t>
            </a:r>
          </a:p>
          <a:p>
            <a:pPr marL="514350" indent="-514350">
              <a:buAutoNum type="alphaLcParenR"/>
            </a:pPr>
            <a:endParaRPr lang="pt-PT" b="1" dirty="0"/>
          </a:p>
          <a:p>
            <a:pPr marL="514350" indent="-514350">
              <a:buAutoNum type="alphaLcParenR"/>
            </a:pP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405268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hlinkClick r:id="rId2"/>
              </a:rPr>
              <a:t>Por uma nova </a:t>
            </a:r>
            <a:r>
              <a:rPr lang="pt-PT" smtClean="0">
                <a:hlinkClick r:id="rId2"/>
              </a:rPr>
              <a:t>cultura penal</a:t>
            </a:r>
            <a:r>
              <a:rPr lang="pt-PT" sz="2000" smtClean="0"/>
              <a:t> 2´25´´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Haverá esperança no meio da frustração?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85743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457</Words>
  <Application>Microsoft Office PowerPoint</Application>
  <PresentationFormat>On-screen Show (4:3)</PresentationFormat>
  <Paragraphs>126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Tema do Office</vt:lpstr>
      <vt:lpstr>1_Modelo de apresentação predefinido</vt:lpstr>
      <vt:lpstr>Será a democracia punitiva democrática?</vt:lpstr>
      <vt:lpstr>Resposta induzida: não!</vt:lpstr>
      <vt:lpstr>PowerPoint Presentation</vt:lpstr>
      <vt:lpstr>Para que servem as punições?</vt:lpstr>
      <vt:lpstr>Para que servem as punições?</vt:lpstr>
      <vt:lpstr>Para que servem as punições?</vt:lpstr>
      <vt:lpstr>Para que servem as punições?</vt:lpstr>
      <vt:lpstr>Para que servem as punições?</vt:lpstr>
      <vt:lpstr>Por uma nova cultura penal 2´25´´</vt:lpstr>
      <vt:lpstr>PowerPoint Presentation</vt:lpstr>
      <vt:lpstr>PowerPoint Presentation</vt:lpstr>
      <vt:lpstr>Teoria de Loïc Wacquant</vt:lpstr>
      <vt:lpstr>Princípio de organização social </vt:lpstr>
      <vt:lpstr>Princípio de organização social  em fractal </vt:lpstr>
      <vt:lpstr>História é banida para não se perceber que as promessas modernas falharam nos séculos passados</vt:lpstr>
      <vt:lpstr>Sociedades centradas no inimigo</vt:lpstr>
      <vt:lpstr>O que é democracia?</vt:lpstr>
      <vt:lpstr>O que poderá ser a democracia?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Será a democracia punitiva democrática?</dc:title>
  <dc:creator>António Pedro Dores</dc:creator>
  <cp:lastModifiedBy>Antonio Dores</cp:lastModifiedBy>
  <cp:revision>2</cp:revision>
  <dcterms:created xsi:type="dcterms:W3CDTF">2020-10-05T13:50:39Z</dcterms:created>
  <dcterms:modified xsi:type="dcterms:W3CDTF">2020-10-08T09:50:42Z</dcterms:modified>
</cp:coreProperties>
</file>