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5"/>
  </p:notesMasterIdLst>
  <p:sldIdLst>
    <p:sldId id="256" r:id="rId3"/>
    <p:sldId id="414" r:id="rId4"/>
    <p:sldId id="259" r:id="rId5"/>
    <p:sldId id="258" r:id="rId6"/>
    <p:sldId id="260" r:id="rId7"/>
    <p:sldId id="261" r:id="rId8"/>
    <p:sldId id="421" r:id="rId9"/>
    <p:sldId id="422" r:id="rId10"/>
    <p:sldId id="423" r:id="rId11"/>
    <p:sldId id="398" r:id="rId12"/>
    <p:sldId id="399" r:id="rId13"/>
    <p:sldId id="267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6D9B4D-B02B-456B-AB4F-92636CFABC91}" v="29" dt="2020-11-10T11:53:36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>
      <p:cViewPr varScale="1">
        <p:scale>
          <a:sx n="69" d="100"/>
          <a:sy n="69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9DEB2F90-37C4-42F2-9341-7C799A8DBF62}"/>
    <pc:docChg chg="custSel addSld delSld modSld sldOrd">
      <pc:chgData name="António Pedro Dores" userId="952ced1e-e1ce-4544-98cf-2600b044dd90" providerId="ADAL" clId="{9DEB2F90-37C4-42F2-9341-7C799A8DBF62}" dt="2020-11-10T11:53:45.528" v="541" actId="1076"/>
      <pc:docMkLst>
        <pc:docMk/>
      </pc:docMkLst>
      <pc:sldChg chg="modSp">
        <pc:chgData name="António Pedro Dores" userId="952ced1e-e1ce-4544-98cf-2600b044dd90" providerId="ADAL" clId="{9DEB2F90-37C4-42F2-9341-7C799A8DBF62}" dt="2020-11-10T11:14:14.098" v="30" actId="6549"/>
        <pc:sldMkLst>
          <pc:docMk/>
          <pc:sldMk cId="0" sldId="256"/>
        </pc:sldMkLst>
        <pc:spChg chg="mod">
          <ac:chgData name="António Pedro Dores" userId="952ced1e-e1ce-4544-98cf-2600b044dd90" providerId="ADAL" clId="{9DEB2F90-37C4-42F2-9341-7C799A8DBF62}" dt="2020-11-10T11:13:36.209" v="2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António Pedro Dores" userId="952ced1e-e1ce-4544-98cf-2600b044dd90" providerId="ADAL" clId="{9DEB2F90-37C4-42F2-9341-7C799A8DBF62}" dt="2020-11-10T11:14:14.098" v="30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António Pedro Dores" userId="952ced1e-e1ce-4544-98cf-2600b044dd90" providerId="ADAL" clId="{9DEB2F90-37C4-42F2-9341-7C799A8DBF62}" dt="2020-11-10T11:24:04.740" v="42" actId="167"/>
        <pc:sldMkLst>
          <pc:docMk/>
          <pc:sldMk cId="2927698252" sldId="258"/>
        </pc:sldMkLst>
        <pc:spChg chg="mod">
          <ac:chgData name="António Pedro Dores" userId="952ced1e-e1ce-4544-98cf-2600b044dd90" providerId="ADAL" clId="{9DEB2F90-37C4-42F2-9341-7C799A8DBF62}" dt="2020-11-10T11:23:30.621" v="39" actId="6549"/>
          <ac:spMkLst>
            <pc:docMk/>
            <pc:sldMk cId="2927698252" sldId="258"/>
            <ac:spMk id="3" creationId="{00000000-0000-0000-0000-000000000000}"/>
          </ac:spMkLst>
        </pc:spChg>
        <pc:spChg chg="mod ord">
          <ac:chgData name="António Pedro Dores" userId="952ced1e-e1ce-4544-98cf-2600b044dd90" providerId="ADAL" clId="{9DEB2F90-37C4-42F2-9341-7C799A8DBF62}" dt="2020-11-10T11:24:04.740" v="42" actId="167"/>
          <ac:spMkLst>
            <pc:docMk/>
            <pc:sldMk cId="2927698252" sldId="258"/>
            <ac:spMk id="4" creationId="{00000000-0000-0000-0000-000000000000}"/>
          </ac:spMkLst>
        </pc:spChg>
        <pc:spChg chg="mod">
          <ac:chgData name="António Pedro Dores" userId="952ced1e-e1ce-4544-98cf-2600b044dd90" providerId="ADAL" clId="{9DEB2F90-37C4-42F2-9341-7C799A8DBF62}" dt="2020-11-10T11:23:43.769" v="40" actId="255"/>
          <ac:spMkLst>
            <pc:docMk/>
            <pc:sldMk cId="2927698252" sldId="258"/>
            <ac:spMk id="5" creationId="{00000000-0000-0000-0000-000000000000}"/>
          </ac:spMkLst>
        </pc:spChg>
      </pc:sldChg>
      <pc:sldChg chg="modSp">
        <pc:chgData name="António Pedro Dores" userId="952ced1e-e1ce-4544-98cf-2600b044dd90" providerId="ADAL" clId="{9DEB2F90-37C4-42F2-9341-7C799A8DBF62}" dt="2020-11-10T11:22:50.027" v="33" actId="255"/>
        <pc:sldMkLst>
          <pc:docMk/>
          <pc:sldMk cId="2942229908" sldId="259"/>
        </pc:sldMkLst>
        <pc:spChg chg="mod">
          <ac:chgData name="António Pedro Dores" userId="952ced1e-e1ce-4544-98cf-2600b044dd90" providerId="ADAL" clId="{9DEB2F90-37C4-42F2-9341-7C799A8DBF62}" dt="2020-11-10T11:22:50.027" v="33" actId="255"/>
          <ac:spMkLst>
            <pc:docMk/>
            <pc:sldMk cId="2942229908" sldId="259"/>
            <ac:spMk id="3" creationId="{00000000-0000-0000-0000-000000000000}"/>
          </ac:spMkLst>
        </pc:spChg>
      </pc:sldChg>
      <pc:sldChg chg="addSp delSp modSp">
        <pc:chgData name="António Pedro Dores" userId="952ced1e-e1ce-4544-98cf-2600b044dd90" providerId="ADAL" clId="{9DEB2F90-37C4-42F2-9341-7C799A8DBF62}" dt="2020-11-10T11:34:44.371" v="223" actId="20577"/>
        <pc:sldMkLst>
          <pc:docMk/>
          <pc:sldMk cId="3313248971" sldId="260"/>
        </pc:sldMkLst>
        <pc:spChg chg="del">
          <ac:chgData name="António Pedro Dores" userId="952ced1e-e1ce-4544-98cf-2600b044dd90" providerId="ADAL" clId="{9DEB2F90-37C4-42F2-9341-7C799A8DBF62}" dt="2020-11-10T11:25:35.097" v="49"/>
          <ac:spMkLst>
            <pc:docMk/>
            <pc:sldMk cId="3313248971" sldId="260"/>
            <ac:spMk id="3" creationId="{00000000-0000-0000-0000-000000000000}"/>
          </ac:spMkLst>
        </pc:spChg>
        <pc:spChg chg="del">
          <ac:chgData name="António Pedro Dores" userId="952ced1e-e1ce-4544-98cf-2600b044dd90" providerId="ADAL" clId="{9DEB2F90-37C4-42F2-9341-7C799A8DBF62}" dt="2020-11-10T11:25:04.531" v="46"/>
          <ac:spMkLst>
            <pc:docMk/>
            <pc:sldMk cId="3313248971" sldId="260"/>
            <ac:spMk id="5" creationId="{00000000-0000-0000-0000-000000000000}"/>
          </ac:spMkLst>
        </pc:spChg>
        <pc:spChg chg="mod">
          <ac:chgData name="António Pedro Dores" userId="952ced1e-e1ce-4544-98cf-2600b044dd90" providerId="ADAL" clId="{9DEB2F90-37C4-42F2-9341-7C799A8DBF62}" dt="2020-11-10T11:24:55.001" v="45" actId="1076"/>
          <ac:spMkLst>
            <pc:docMk/>
            <pc:sldMk cId="3313248971" sldId="260"/>
            <ac:spMk id="8" creationId="{00000000-0000-0000-0000-000000000000}"/>
          </ac:spMkLst>
        </pc:spChg>
        <pc:spChg chg="add mod">
          <ac:chgData name="António Pedro Dores" userId="952ced1e-e1ce-4544-98cf-2600b044dd90" providerId="ADAL" clId="{9DEB2F90-37C4-42F2-9341-7C799A8DBF62}" dt="2020-11-10T11:34:44.371" v="223" actId="20577"/>
          <ac:spMkLst>
            <pc:docMk/>
            <pc:sldMk cId="3313248971" sldId="260"/>
            <ac:spMk id="9" creationId="{2AAFD9D9-DBC0-43B2-95F1-6EC4E179C291}"/>
          </ac:spMkLst>
        </pc:spChg>
      </pc:sldChg>
      <pc:sldChg chg="addSp delSp modSp">
        <pc:chgData name="António Pedro Dores" userId="952ced1e-e1ce-4544-98cf-2600b044dd90" providerId="ADAL" clId="{9DEB2F90-37C4-42F2-9341-7C799A8DBF62}" dt="2020-11-10T11:47:50.628" v="451" actId="1076"/>
        <pc:sldMkLst>
          <pc:docMk/>
          <pc:sldMk cId="2140232356" sldId="261"/>
        </pc:sldMkLst>
        <pc:spChg chg="del">
          <ac:chgData name="António Pedro Dores" userId="952ced1e-e1ce-4544-98cf-2600b044dd90" providerId="ADAL" clId="{9DEB2F90-37C4-42F2-9341-7C799A8DBF62}" dt="2020-11-10T11:28:32.736" v="98"/>
          <ac:spMkLst>
            <pc:docMk/>
            <pc:sldMk cId="2140232356" sldId="261"/>
            <ac:spMk id="3" creationId="{00000000-0000-0000-0000-000000000000}"/>
          </ac:spMkLst>
        </pc:spChg>
        <pc:spChg chg="del">
          <ac:chgData name="António Pedro Dores" userId="952ced1e-e1ce-4544-98cf-2600b044dd90" providerId="ADAL" clId="{9DEB2F90-37C4-42F2-9341-7C799A8DBF62}" dt="2020-11-10T11:27:49.213" v="78"/>
          <ac:spMkLst>
            <pc:docMk/>
            <pc:sldMk cId="2140232356" sldId="261"/>
            <ac:spMk id="5" creationId="{00000000-0000-0000-0000-000000000000}"/>
          </ac:spMkLst>
        </pc:spChg>
        <pc:spChg chg="mod">
          <ac:chgData name="António Pedro Dores" userId="952ced1e-e1ce-4544-98cf-2600b044dd90" providerId="ADAL" clId="{9DEB2F90-37C4-42F2-9341-7C799A8DBF62}" dt="2020-11-10T11:27:29.812" v="76" actId="207"/>
          <ac:spMkLst>
            <pc:docMk/>
            <pc:sldMk cId="2140232356" sldId="261"/>
            <ac:spMk id="6" creationId="{00000000-0000-0000-0000-000000000000}"/>
          </ac:spMkLst>
        </pc:spChg>
        <pc:spChg chg="del">
          <ac:chgData name="António Pedro Dores" userId="952ced1e-e1ce-4544-98cf-2600b044dd90" providerId="ADAL" clId="{9DEB2F90-37C4-42F2-9341-7C799A8DBF62}" dt="2020-11-10T11:27:45.753" v="77"/>
          <ac:spMkLst>
            <pc:docMk/>
            <pc:sldMk cId="2140232356" sldId="261"/>
            <ac:spMk id="8" creationId="{00000000-0000-0000-0000-000000000000}"/>
          </ac:spMkLst>
        </pc:spChg>
        <pc:spChg chg="mod">
          <ac:chgData name="António Pedro Dores" userId="952ced1e-e1ce-4544-98cf-2600b044dd90" providerId="ADAL" clId="{9DEB2F90-37C4-42F2-9341-7C799A8DBF62}" dt="2020-11-10T11:33:24.937" v="206" actId="20577"/>
          <ac:spMkLst>
            <pc:docMk/>
            <pc:sldMk cId="2140232356" sldId="261"/>
            <ac:spMk id="9" creationId="{00000000-0000-0000-0000-000000000000}"/>
          </ac:spMkLst>
        </pc:spChg>
        <pc:spChg chg="add mod">
          <ac:chgData name="António Pedro Dores" userId="952ced1e-e1ce-4544-98cf-2600b044dd90" providerId="ADAL" clId="{9DEB2F90-37C4-42F2-9341-7C799A8DBF62}" dt="2020-11-10T11:31:26.364" v="150" actId="20577"/>
          <ac:spMkLst>
            <pc:docMk/>
            <pc:sldMk cId="2140232356" sldId="261"/>
            <ac:spMk id="10" creationId="{FD874F41-96BE-4CEA-915F-3B5A713C88A2}"/>
          </ac:spMkLst>
        </pc:spChg>
        <pc:spChg chg="add mod">
          <ac:chgData name="António Pedro Dores" userId="952ced1e-e1ce-4544-98cf-2600b044dd90" providerId="ADAL" clId="{9DEB2F90-37C4-42F2-9341-7C799A8DBF62}" dt="2020-11-10T11:47:20.872" v="446" actId="1076"/>
          <ac:spMkLst>
            <pc:docMk/>
            <pc:sldMk cId="2140232356" sldId="261"/>
            <ac:spMk id="11" creationId="{BB09CBB6-BA27-4F2F-A9E7-ABABAC08F4E3}"/>
          </ac:spMkLst>
        </pc:spChg>
        <pc:spChg chg="add mod">
          <ac:chgData name="António Pedro Dores" userId="952ced1e-e1ce-4544-98cf-2600b044dd90" providerId="ADAL" clId="{9DEB2F90-37C4-42F2-9341-7C799A8DBF62}" dt="2020-11-10T11:47:50.628" v="451" actId="1076"/>
          <ac:spMkLst>
            <pc:docMk/>
            <pc:sldMk cId="2140232356" sldId="261"/>
            <ac:spMk id="12" creationId="{1358776F-ABF8-494A-B4D3-A56DF20977C6}"/>
          </ac:spMkLst>
        </pc:spChg>
        <pc:spChg chg="add mod">
          <ac:chgData name="António Pedro Dores" userId="952ced1e-e1ce-4544-98cf-2600b044dd90" providerId="ADAL" clId="{9DEB2F90-37C4-42F2-9341-7C799A8DBF62}" dt="2020-11-10T11:47:44.540" v="450" actId="1076"/>
          <ac:spMkLst>
            <pc:docMk/>
            <pc:sldMk cId="2140232356" sldId="261"/>
            <ac:spMk id="13" creationId="{ABE6E3F4-26EA-4ACA-AB38-63B7030FA94E}"/>
          </ac:spMkLst>
        </pc:spChg>
      </pc:sldChg>
      <pc:sldChg chg="del">
        <pc:chgData name="António Pedro Dores" userId="952ced1e-e1ce-4544-98cf-2600b044dd90" providerId="ADAL" clId="{9DEB2F90-37C4-42F2-9341-7C799A8DBF62}" dt="2020-11-10T11:30:56.886" v="130" actId="2696"/>
        <pc:sldMkLst>
          <pc:docMk/>
          <pc:sldMk cId="3711956790" sldId="262"/>
        </pc:sldMkLst>
      </pc:sldChg>
      <pc:sldChg chg="del">
        <pc:chgData name="António Pedro Dores" userId="952ced1e-e1ce-4544-98cf-2600b044dd90" providerId="ADAL" clId="{9DEB2F90-37C4-42F2-9341-7C799A8DBF62}" dt="2020-11-10T11:45:47.867" v="443" actId="2696"/>
        <pc:sldMkLst>
          <pc:docMk/>
          <pc:sldMk cId="4052681544" sldId="286"/>
        </pc:sldMkLst>
      </pc:sldChg>
      <pc:sldChg chg="del">
        <pc:chgData name="António Pedro Dores" userId="952ced1e-e1ce-4544-98cf-2600b044dd90" providerId="ADAL" clId="{9DEB2F90-37C4-42F2-9341-7C799A8DBF62}" dt="2020-11-10T11:45:47.867" v="444" actId="2696"/>
        <pc:sldMkLst>
          <pc:docMk/>
          <pc:sldMk cId="2914436998" sldId="397"/>
        </pc:sldMkLst>
      </pc:sldChg>
      <pc:sldChg chg="ord">
        <pc:chgData name="António Pedro Dores" userId="952ced1e-e1ce-4544-98cf-2600b044dd90" providerId="ADAL" clId="{9DEB2F90-37C4-42F2-9341-7C799A8DBF62}" dt="2020-11-10T11:43:45.368" v="415"/>
        <pc:sldMkLst>
          <pc:docMk/>
          <pc:sldMk cId="3572459012" sldId="398"/>
        </pc:sldMkLst>
      </pc:sldChg>
      <pc:sldChg chg="modSp">
        <pc:chgData name="António Pedro Dores" userId="952ced1e-e1ce-4544-98cf-2600b044dd90" providerId="ADAL" clId="{9DEB2F90-37C4-42F2-9341-7C799A8DBF62}" dt="2020-11-10T11:45:15.861" v="434" actId="20577"/>
        <pc:sldMkLst>
          <pc:docMk/>
          <pc:sldMk cId="1521755422" sldId="399"/>
        </pc:sldMkLst>
        <pc:spChg chg="mod">
          <ac:chgData name="António Pedro Dores" userId="952ced1e-e1ce-4544-98cf-2600b044dd90" providerId="ADAL" clId="{9DEB2F90-37C4-42F2-9341-7C799A8DBF62}" dt="2020-11-10T11:45:15.861" v="434" actId="20577"/>
          <ac:spMkLst>
            <pc:docMk/>
            <pc:sldMk cId="1521755422" sldId="399"/>
            <ac:spMk id="2" creationId="{70C8B341-B595-4DFA-8253-B460A74C0FCD}"/>
          </ac:spMkLst>
        </pc:spChg>
      </pc:sldChg>
      <pc:sldChg chg="del">
        <pc:chgData name="António Pedro Dores" userId="952ced1e-e1ce-4544-98cf-2600b044dd90" providerId="ADAL" clId="{9DEB2F90-37C4-42F2-9341-7C799A8DBF62}" dt="2020-11-10T11:44:41.235" v="416" actId="2696"/>
        <pc:sldMkLst>
          <pc:docMk/>
          <pc:sldMk cId="4070981970" sldId="399"/>
        </pc:sldMkLst>
      </pc:sldChg>
      <pc:sldChg chg="del">
        <pc:chgData name="António Pedro Dores" userId="952ced1e-e1ce-4544-98cf-2600b044dd90" providerId="ADAL" clId="{9DEB2F90-37C4-42F2-9341-7C799A8DBF62}" dt="2020-11-10T11:45:47.816" v="435" actId="2696"/>
        <pc:sldMkLst>
          <pc:docMk/>
          <pc:sldMk cId="2766908108" sldId="400"/>
        </pc:sldMkLst>
      </pc:sldChg>
      <pc:sldChg chg="del">
        <pc:chgData name="António Pedro Dores" userId="952ced1e-e1ce-4544-98cf-2600b044dd90" providerId="ADAL" clId="{9DEB2F90-37C4-42F2-9341-7C799A8DBF62}" dt="2020-11-10T11:45:47.858" v="442" actId="2696"/>
        <pc:sldMkLst>
          <pc:docMk/>
          <pc:sldMk cId="2210011468" sldId="412"/>
        </pc:sldMkLst>
      </pc:sldChg>
      <pc:sldChg chg="del">
        <pc:chgData name="António Pedro Dores" userId="952ced1e-e1ce-4544-98cf-2600b044dd90" providerId="ADAL" clId="{9DEB2F90-37C4-42F2-9341-7C799A8DBF62}" dt="2020-11-10T11:45:47.849" v="440" actId="2696"/>
        <pc:sldMkLst>
          <pc:docMk/>
          <pc:sldMk cId="1861753931" sldId="415"/>
        </pc:sldMkLst>
      </pc:sldChg>
      <pc:sldChg chg="del">
        <pc:chgData name="António Pedro Dores" userId="952ced1e-e1ce-4544-98cf-2600b044dd90" providerId="ADAL" clId="{9DEB2F90-37C4-42F2-9341-7C799A8DBF62}" dt="2020-11-10T11:45:47.831" v="437" actId="2696"/>
        <pc:sldMkLst>
          <pc:docMk/>
          <pc:sldMk cId="2483721769" sldId="416"/>
        </pc:sldMkLst>
      </pc:sldChg>
      <pc:sldChg chg="del">
        <pc:chgData name="António Pedro Dores" userId="952ced1e-e1ce-4544-98cf-2600b044dd90" providerId="ADAL" clId="{9DEB2F90-37C4-42F2-9341-7C799A8DBF62}" dt="2020-11-10T11:45:47.827" v="436" actId="2696"/>
        <pc:sldMkLst>
          <pc:docMk/>
          <pc:sldMk cId="1900790509" sldId="417"/>
        </pc:sldMkLst>
      </pc:sldChg>
      <pc:sldChg chg="del">
        <pc:chgData name="António Pedro Dores" userId="952ced1e-e1ce-4544-98cf-2600b044dd90" providerId="ADAL" clId="{9DEB2F90-37C4-42F2-9341-7C799A8DBF62}" dt="2020-11-10T11:45:47.835" v="439" actId="2696"/>
        <pc:sldMkLst>
          <pc:docMk/>
          <pc:sldMk cId="2473387675" sldId="418"/>
        </pc:sldMkLst>
      </pc:sldChg>
      <pc:sldChg chg="del">
        <pc:chgData name="António Pedro Dores" userId="952ced1e-e1ce-4544-98cf-2600b044dd90" providerId="ADAL" clId="{9DEB2F90-37C4-42F2-9341-7C799A8DBF62}" dt="2020-11-10T11:45:47.835" v="438" actId="2696"/>
        <pc:sldMkLst>
          <pc:docMk/>
          <pc:sldMk cId="3670451287" sldId="419"/>
        </pc:sldMkLst>
      </pc:sldChg>
      <pc:sldChg chg="del">
        <pc:chgData name="António Pedro Dores" userId="952ced1e-e1ce-4544-98cf-2600b044dd90" providerId="ADAL" clId="{9DEB2F90-37C4-42F2-9341-7C799A8DBF62}" dt="2020-11-10T11:45:47.849" v="441" actId="2696"/>
        <pc:sldMkLst>
          <pc:docMk/>
          <pc:sldMk cId="1013276795" sldId="420"/>
        </pc:sldMkLst>
      </pc:sldChg>
      <pc:sldChg chg="del">
        <pc:chgData name="António Pedro Dores" userId="952ced1e-e1ce-4544-98cf-2600b044dd90" providerId="ADAL" clId="{9DEB2F90-37C4-42F2-9341-7C799A8DBF62}" dt="2020-11-10T11:22:03.147" v="31" actId="2696"/>
        <pc:sldMkLst>
          <pc:docMk/>
          <pc:sldMk cId="3074014310" sldId="421"/>
        </pc:sldMkLst>
      </pc:sldChg>
      <pc:sldChg chg="addSp delSp modSp add">
        <pc:chgData name="António Pedro Dores" userId="952ced1e-e1ce-4544-98cf-2600b044dd90" providerId="ADAL" clId="{9DEB2F90-37C4-42F2-9341-7C799A8DBF62}" dt="2020-11-10T11:53:45.528" v="541" actId="1076"/>
        <pc:sldMkLst>
          <pc:docMk/>
          <pc:sldMk cId="3694946978" sldId="421"/>
        </pc:sldMkLst>
        <pc:spChg chg="mod">
          <ac:chgData name="António Pedro Dores" userId="952ced1e-e1ce-4544-98cf-2600b044dd90" providerId="ADAL" clId="{9DEB2F90-37C4-42F2-9341-7C799A8DBF62}" dt="2020-11-10T11:50:07.740" v="460" actId="1076"/>
          <ac:spMkLst>
            <pc:docMk/>
            <pc:sldMk cId="3694946978" sldId="421"/>
            <ac:spMk id="4" creationId="{00000000-0000-0000-0000-000000000000}"/>
          </ac:spMkLst>
        </pc:spChg>
        <pc:spChg chg="add mod">
          <ac:chgData name="António Pedro Dores" userId="952ced1e-e1ce-4544-98cf-2600b044dd90" providerId="ADAL" clId="{9DEB2F90-37C4-42F2-9341-7C799A8DBF62}" dt="2020-11-10T11:48:33.020" v="455" actId="1076"/>
          <ac:spMkLst>
            <pc:docMk/>
            <pc:sldMk cId="3694946978" sldId="421"/>
            <ac:spMk id="8" creationId="{582C861A-B65E-4588-8F2E-25F416F69D7D}"/>
          </ac:spMkLst>
        </pc:spChg>
        <pc:spChg chg="mod">
          <ac:chgData name="António Pedro Dores" userId="952ced1e-e1ce-4544-98cf-2600b044dd90" providerId="ADAL" clId="{9DEB2F90-37C4-42F2-9341-7C799A8DBF62}" dt="2020-11-10T11:33:38.365" v="212" actId="1076"/>
          <ac:spMkLst>
            <pc:docMk/>
            <pc:sldMk cId="3694946978" sldId="421"/>
            <ac:spMk id="9" creationId="{00000000-0000-0000-0000-000000000000}"/>
          </ac:spMkLst>
        </pc:spChg>
        <pc:spChg chg="mod">
          <ac:chgData name="António Pedro Dores" userId="952ced1e-e1ce-4544-98cf-2600b044dd90" providerId="ADAL" clId="{9DEB2F90-37C4-42F2-9341-7C799A8DBF62}" dt="2020-11-10T11:40:53.076" v="331" actId="20577"/>
          <ac:spMkLst>
            <pc:docMk/>
            <pc:sldMk cId="3694946978" sldId="421"/>
            <ac:spMk id="10" creationId="{FD874F41-96BE-4CEA-915F-3B5A713C88A2}"/>
          </ac:spMkLst>
        </pc:spChg>
        <pc:spChg chg="add mod">
          <ac:chgData name="António Pedro Dores" userId="952ced1e-e1ce-4544-98cf-2600b044dd90" providerId="ADAL" clId="{9DEB2F90-37C4-42F2-9341-7C799A8DBF62}" dt="2020-11-10T11:48:51.277" v="459" actId="1076"/>
          <ac:spMkLst>
            <pc:docMk/>
            <pc:sldMk cId="3694946978" sldId="421"/>
            <ac:spMk id="11" creationId="{E03CE839-A40E-4A96-9B5F-FA5933752C35}"/>
          </ac:spMkLst>
        </pc:spChg>
        <pc:spChg chg="add mod">
          <ac:chgData name="António Pedro Dores" userId="952ced1e-e1ce-4544-98cf-2600b044dd90" providerId="ADAL" clId="{9DEB2F90-37C4-42F2-9341-7C799A8DBF62}" dt="2020-11-10T11:48:45.140" v="458" actId="1076"/>
          <ac:spMkLst>
            <pc:docMk/>
            <pc:sldMk cId="3694946978" sldId="421"/>
            <ac:spMk id="12" creationId="{A652DA74-E714-4E56-8E89-6C9D6AD3D047}"/>
          </ac:spMkLst>
        </pc:spChg>
        <pc:spChg chg="add mod">
          <ac:chgData name="António Pedro Dores" userId="952ced1e-e1ce-4544-98cf-2600b044dd90" providerId="ADAL" clId="{9DEB2F90-37C4-42F2-9341-7C799A8DBF62}" dt="2020-11-10T11:53:45.528" v="541" actId="1076"/>
          <ac:spMkLst>
            <pc:docMk/>
            <pc:sldMk cId="3694946978" sldId="421"/>
            <ac:spMk id="13" creationId="{44E27AC2-4A5E-489E-8727-4C411B683BEE}"/>
          </ac:spMkLst>
        </pc:spChg>
        <pc:picChg chg="add del">
          <ac:chgData name="António Pedro Dores" userId="952ced1e-e1ce-4544-98cf-2600b044dd90" providerId="ADAL" clId="{9DEB2F90-37C4-42F2-9341-7C799A8DBF62}" dt="2020-11-10T11:48:28.505" v="454"/>
          <ac:picMkLst>
            <pc:docMk/>
            <pc:sldMk cId="3694946978" sldId="421"/>
            <ac:picMk id="3" creationId="{5AD20BA5-F299-4A55-A722-F193AF59B9C2}"/>
          </ac:picMkLst>
        </pc:picChg>
      </pc:sldChg>
      <pc:sldChg chg="addSp modSp add">
        <pc:chgData name="António Pedro Dores" userId="952ced1e-e1ce-4544-98cf-2600b044dd90" providerId="ADAL" clId="{9DEB2F90-37C4-42F2-9341-7C799A8DBF62}" dt="2020-11-10T11:53:06.396" v="531" actId="1076"/>
        <pc:sldMkLst>
          <pc:docMk/>
          <pc:sldMk cId="3927711145" sldId="422"/>
        </pc:sldMkLst>
        <pc:spChg chg="mod">
          <ac:chgData name="António Pedro Dores" userId="952ced1e-e1ce-4544-98cf-2600b044dd90" providerId="ADAL" clId="{9DEB2F90-37C4-42F2-9341-7C799A8DBF62}" dt="2020-11-10T11:52:25.248" v="490" actId="1076"/>
          <ac:spMkLst>
            <pc:docMk/>
            <pc:sldMk cId="3927711145" sldId="422"/>
            <ac:spMk id="2" creationId="{00000000-0000-0000-0000-000000000000}"/>
          </ac:spMkLst>
        </pc:spChg>
        <pc:spChg chg="add mod">
          <ac:chgData name="António Pedro Dores" userId="952ced1e-e1ce-4544-98cf-2600b044dd90" providerId="ADAL" clId="{9DEB2F90-37C4-42F2-9341-7C799A8DBF62}" dt="2020-11-10T11:51:50.440" v="478" actId="1076"/>
          <ac:spMkLst>
            <pc:docMk/>
            <pc:sldMk cId="3927711145" sldId="422"/>
            <ac:spMk id="3" creationId="{84C9E5BE-3460-4E18-A48C-5F2FB05BB120}"/>
          </ac:spMkLst>
        </pc:spChg>
        <pc:spChg chg="mod">
          <ac:chgData name="António Pedro Dores" userId="952ced1e-e1ce-4544-98cf-2600b044dd90" providerId="ADAL" clId="{9DEB2F90-37C4-42F2-9341-7C799A8DBF62}" dt="2020-11-10T11:50:22.632" v="461" actId="1076"/>
          <ac:spMkLst>
            <pc:docMk/>
            <pc:sldMk cId="3927711145" sldId="422"/>
            <ac:spMk id="4" creationId="{00000000-0000-0000-0000-000000000000}"/>
          </ac:spMkLst>
        </pc:spChg>
        <pc:spChg chg="mod">
          <ac:chgData name="António Pedro Dores" userId="952ced1e-e1ce-4544-98cf-2600b044dd90" providerId="ADAL" clId="{9DEB2F90-37C4-42F2-9341-7C799A8DBF62}" dt="2020-11-10T11:50:34.030" v="463" actId="1076"/>
          <ac:spMkLst>
            <pc:docMk/>
            <pc:sldMk cId="3927711145" sldId="422"/>
            <ac:spMk id="7" creationId="{00000000-0000-0000-0000-000000000000}"/>
          </ac:spMkLst>
        </pc:spChg>
        <pc:spChg chg="mod">
          <ac:chgData name="António Pedro Dores" userId="952ced1e-e1ce-4544-98cf-2600b044dd90" providerId="ADAL" clId="{9DEB2F90-37C4-42F2-9341-7C799A8DBF62}" dt="2020-11-10T11:38:50.719" v="300" actId="20577"/>
          <ac:spMkLst>
            <pc:docMk/>
            <pc:sldMk cId="3927711145" sldId="422"/>
            <ac:spMk id="9" creationId="{00000000-0000-0000-0000-000000000000}"/>
          </ac:spMkLst>
        </pc:spChg>
        <pc:spChg chg="mod">
          <ac:chgData name="António Pedro Dores" userId="952ced1e-e1ce-4544-98cf-2600b044dd90" providerId="ADAL" clId="{9DEB2F90-37C4-42F2-9341-7C799A8DBF62}" dt="2020-11-10T11:40:12.204" v="329" actId="1076"/>
          <ac:spMkLst>
            <pc:docMk/>
            <pc:sldMk cId="3927711145" sldId="422"/>
            <ac:spMk id="10" creationId="{FD874F41-96BE-4CEA-915F-3B5A713C88A2}"/>
          </ac:spMkLst>
        </pc:spChg>
        <pc:spChg chg="add mod">
          <ac:chgData name="António Pedro Dores" userId="952ced1e-e1ce-4544-98cf-2600b044dd90" providerId="ADAL" clId="{9DEB2F90-37C4-42F2-9341-7C799A8DBF62}" dt="2020-11-10T11:52:38.424" v="501" actId="1076"/>
          <ac:spMkLst>
            <pc:docMk/>
            <pc:sldMk cId="3927711145" sldId="422"/>
            <ac:spMk id="11" creationId="{8D25C993-8EBB-4E68-8AA0-D1FD8B4AFA9E}"/>
          </ac:spMkLst>
        </pc:spChg>
        <pc:spChg chg="add mod">
          <ac:chgData name="António Pedro Dores" userId="952ced1e-e1ce-4544-98cf-2600b044dd90" providerId="ADAL" clId="{9DEB2F90-37C4-42F2-9341-7C799A8DBF62}" dt="2020-11-10T11:52:18.376" v="489" actId="1076"/>
          <ac:spMkLst>
            <pc:docMk/>
            <pc:sldMk cId="3927711145" sldId="422"/>
            <ac:spMk id="12" creationId="{828304D0-50C6-409A-8D3C-8C6AEF705236}"/>
          </ac:spMkLst>
        </pc:spChg>
        <pc:spChg chg="add mod">
          <ac:chgData name="António Pedro Dores" userId="952ced1e-e1ce-4544-98cf-2600b044dd90" providerId="ADAL" clId="{9DEB2F90-37C4-42F2-9341-7C799A8DBF62}" dt="2020-11-10T11:53:06.396" v="531" actId="1076"/>
          <ac:spMkLst>
            <pc:docMk/>
            <pc:sldMk cId="3927711145" sldId="422"/>
            <ac:spMk id="13" creationId="{B12C4494-EABE-4A32-B419-B113FA440F77}"/>
          </ac:spMkLst>
        </pc:spChg>
      </pc:sldChg>
      <pc:sldChg chg="modSp">
        <pc:chgData name="António Pedro Dores" userId="952ced1e-e1ce-4544-98cf-2600b044dd90" providerId="ADAL" clId="{9DEB2F90-37C4-42F2-9341-7C799A8DBF62}" dt="2020-11-10T11:42:59.979" v="414" actId="20577"/>
        <pc:sldMkLst>
          <pc:docMk/>
          <pc:sldMk cId="3782314985" sldId="423"/>
        </pc:sldMkLst>
        <pc:spChg chg="mod">
          <ac:chgData name="António Pedro Dores" userId="952ced1e-e1ce-4544-98cf-2600b044dd90" providerId="ADAL" clId="{9DEB2F90-37C4-42F2-9341-7C799A8DBF62}" dt="2020-11-10T11:42:59.979" v="414" actId="20577"/>
          <ac:spMkLst>
            <pc:docMk/>
            <pc:sldMk cId="3782314985" sldId="423"/>
            <ac:spMk id="2" creationId="{FE5BED06-78E4-40D5-AF29-DCF8179195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EB41-F9E2-43D2-BE66-4CC4A445776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94B0-CFA0-4916-A18B-1BA0633E2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12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220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1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1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6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95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5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81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65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613B-74D5-473E-8ABF-D93601F187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Prisões e socializações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410" y="4653136"/>
            <a:ext cx="7322604" cy="1440160"/>
          </a:xfrm>
        </p:spPr>
        <p:txBody>
          <a:bodyPr>
            <a:normAutofit/>
          </a:bodyPr>
          <a:lstStyle/>
          <a:p>
            <a:pPr algn="l"/>
            <a:endParaRPr lang="en-US" sz="2200" dirty="0"/>
          </a:p>
          <a:p>
            <a:pPr algn="l"/>
            <a:r>
              <a:rPr lang="pt-PT" sz="2200" dirty="0"/>
              <a:t>XXVI Edição do Fórum</a:t>
            </a:r>
            <a:r>
              <a:rPr lang="pt-PT" dirty="0"/>
              <a:t> Direito Penitenciário </a:t>
            </a:r>
            <a:endParaRPr lang="pt-PT" sz="2200" dirty="0"/>
          </a:p>
          <a:p>
            <a:pPr algn="l"/>
            <a:r>
              <a:rPr lang="en-US" sz="2200" dirty="0"/>
              <a:t>António Pedro Dores –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6C0D4-74F5-4454-B5F7-E5C228C9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Sociedades centradas no inimigo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431D015-113C-4EFB-A644-6FFD4CFD4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413" y="1185524"/>
            <a:ext cx="5287174" cy="567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5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8B341-B595-4DFA-8253-B460A74C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O que poderá ser a democracia </a:t>
            </a:r>
            <a:r>
              <a:rPr lang="pt-PT" dirty="0" err="1"/>
              <a:t>ressocializadora</a:t>
            </a:r>
            <a:r>
              <a:rPr lang="pt-PT" dirty="0"/>
              <a:t>?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D6E81E44-F76B-4A6A-80D6-42048134F14A}"/>
              </a:ext>
            </a:extLst>
          </p:cNvPr>
          <p:cNvGraphicFramePr>
            <a:graphicFrameLocks noGrp="1"/>
          </p:cNvGraphicFramePr>
          <p:nvPr/>
        </p:nvGraphicFramePr>
        <p:xfrm>
          <a:off x="1187624" y="2204864"/>
          <a:ext cx="669674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1290874287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4016892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 err="1"/>
                        <a:t>Actual</a:t>
                      </a:r>
                      <a:endParaRPr lang="pt-P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promissora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27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Fé no império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respeito pela natureza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6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Humanismo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abolicionismo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1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Punição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compreensão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81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Ciência centrípeta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ciência centrífuga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72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75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pt-PT"/>
              <a:t>Fim</a:t>
            </a:r>
          </a:p>
        </p:txBody>
      </p:sp>
      <p:pic>
        <p:nvPicPr>
          <p:cNvPr id="3" name="Imagem 2" descr="Uma imagem com texto&#10;&#10;Descrição gerada automaticamente">
            <a:extLst>
              <a:ext uri="{FF2B5EF4-FFF2-40B4-BE49-F238E27FC236}">
                <a16:creationId xmlns:a16="http://schemas.microsoft.com/office/drawing/2014/main" id="{624DB203-C710-472D-BC41-E5271A3BF7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1" r="3" b="21177"/>
          <a:stretch/>
        </p:blipFill>
        <p:spPr>
          <a:xfrm>
            <a:off x="429776" y="1196752"/>
            <a:ext cx="4038600" cy="4680520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2200" dirty="0"/>
              <a:t>António Pedro Dores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/>
              <a:t>Observatório Europeu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/>
              <a:t>das Prisões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200"/>
              <a:t>Blog:</a:t>
            </a: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200" dirty="0"/>
              <a:t>libertacao.hypotheses.org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E5BED06-78E4-40D5-AF29-DCF817919506}"/>
              </a:ext>
            </a:extLst>
          </p:cNvPr>
          <p:cNvSpPr txBox="1"/>
          <p:nvPr/>
        </p:nvSpPr>
        <p:spPr>
          <a:xfrm>
            <a:off x="3059496" y="1700808"/>
            <a:ext cx="267996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6600" dirty="0"/>
              <a:t>Estado </a:t>
            </a:r>
          </a:p>
          <a:p>
            <a:pPr algn="ctr"/>
            <a:r>
              <a:rPr lang="pt-PT" sz="6600" dirty="0"/>
              <a:t>e </a:t>
            </a:r>
          </a:p>
          <a:p>
            <a:pPr algn="ctr"/>
            <a:r>
              <a:rPr lang="pt-PT" sz="6600" dirty="0"/>
              <a:t>Nação</a:t>
            </a:r>
          </a:p>
        </p:txBody>
      </p:sp>
    </p:spTree>
    <p:extLst>
      <p:ext uri="{BB962C8B-B14F-4D97-AF65-F5344CB8AC3E}">
        <p14:creationId xmlns:p14="http://schemas.microsoft.com/office/powerpoint/2010/main" val="67178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39546" y="1933956"/>
            <a:ext cx="1392174" cy="1309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3" name="TextBox 2"/>
          <p:cNvSpPr txBox="1"/>
          <p:nvPr/>
        </p:nvSpPr>
        <p:spPr>
          <a:xfrm>
            <a:off x="2009394" y="3710178"/>
            <a:ext cx="3758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dirty="0"/>
              <a:t>Versailles</a:t>
            </a:r>
          </a:p>
          <a:p>
            <a:r>
              <a:rPr lang="pt-PT" sz="3600" dirty="0"/>
              <a:t>Sociedade de corte</a:t>
            </a:r>
          </a:p>
        </p:txBody>
      </p:sp>
    </p:spTree>
    <p:extLst>
      <p:ext uri="{BB962C8B-B14F-4D97-AF65-F5344CB8AC3E}">
        <p14:creationId xmlns:p14="http://schemas.microsoft.com/office/powerpoint/2010/main" val="294222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72718" y="1745088"/>
            <a:ext cx="1673352" cy="176250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2" name="Oval 1"/>
          <p:cNvSpPr/>
          <p:nvPr/>
        </p:nvSpPr>
        <p:spPr>
          <a:xfrm>
            <a:off x="939546" y="1933956"/>
            <a:ext cx="1392174" cy="1309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3" name="TextBox 2"/>
          <p:cNvSpPr txBox="1"/>
          <p:nvPr/>
        </p:nvSpPr>
        <p:spPr>
          <a:xfrm>
            <a:off x="2009394" y="3710179"/>
            <a:ext cx="30488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Versailles - colónias</a:t>
            </a:r>
          </a:p>
          <a:p>
            <a:r>
              <a:rPr lang="pt-PT" sz="2800" dirty="0"/>
              <a:t>Sociedade de corte </a:t>
            </a:r>
          </a:p>
          <a:p>
            <a:r>
              <a:rPr lang="pt-PT" sz="2800" dirty="0"/>
              <a:t>Estado burguês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9465" y="1636776"/>
            <a:ext cx="2418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Estado burguês</a:t>
            </a:r>
          </a:p>
        </p:txBody>
      </p:sp>
    </p:spTree>
    <p:extLst>
      <p:ext uri="{BB962C8B-B14F-4D97-AF65-F5344CB8AC3E}">
        <p14:creationId xmlns:p14="http://schemas.microsoft.com/office/powerpoint/2010/main" val="292769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261872" y="1405890"/>
            <a:ext cx="2495405" cy="23522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2" name="Oval 1"/>
          <p:cNvSpPr/>
          <p:nvPr/>
        </p:nvSpPr>
        <p:spPr>
          <a:xfrm>
            <a:off x="939546" y="1933956"/>
            <a:ext cx="1392174" cy="1309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4" name="Oval 3"/>
          <p:cNvSpPr/>
          <p:nvPr/>
        </p:nvSpPr>
        <p:spPr>
          <a:xfrm>
            <a:off x="1042416" y="1728216"/>
            <a:ext cx="1673352" cy="176250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8" name="TextBox 7"/>
          <p:cNvSpPr txBox="1"/>
          <p:nvPr/>
        </p:nvSpPr>
        <p:spPr>
          <a:xfrm>
            <a:off x="3803475" y="1104992"/>
            <a:ext cx="44040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Estado democrático burguês </a:t>
            </a:r>
          </a:p>
          <a:p>
            <a:r>
              <a:rPr lang="pt-PT" sz="2800" dirty="0"/>
              <a:t>(Revolução Francesa)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2AAFD9D9-DBC0-43B2-95F1-6EC4E179C291}"/>
              </a:ext>
            </a:extLst>
          </p:cNvPr>
          <p:cNvSpPr txBox="1"/>
          <p:nvPr/>
        </p:nvSpPr>
        <p:spPr>
          <a:xfrm>
            <a:off x="1635633" y="4093900"/>
            <a:ext cx="70070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Versailles - colónias</a:t>
            </a:r>
          </a:p>
          <a:p>
            <a:r>
              <a:rPr lang="pt-PT" sz="2800" dirty="0"/>
              <a:t>Sociedade de corte </a:t>
            </a:r>
          </a:p>
          <a:p>
            <a:r>
              <a:rPr lang="pt-PT" sz="2800" dirty="0"/>
              <a:t>Estado burguês (de classe, com partido racista)</a:t>
            </a:r>
          </a:p>
        </p:txBody>
      </p:sp>
    </p:spTree>
    <p:extLst>
      <p:ext uri="{BB962C8B-B14F-4D97-AF65-F5344CB8AC3E}">
        <p14:creationId xmlns:p14="http://schemas.microsoft.com/office/powerpoint/2010/main" val="331324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54380" y="1124712"/>
            <a:ext cx="4738878" cy="3957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7" name="Oval 6"/>
          <p:cNvSpPr/>
          <p:nvPr/>
        </p:nvSpPr>
        <p:spPr>
          <a:xfrm>
            <a:off x="1261872" y="1405890"/>
            <a:ext cx="2495405" cy="23522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2" name="Oval 1"/>
          <p:cNvSpPr/>
          <p:nvPr/>
        </p:nvSpPr>
        <p:spPr>
          <a:xfrm>
            <a:off x="939546" y="1933956"/>
            <a:ext cx="1392174" cy="1309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4" name="Oval 3"/>
          <p:cNvSpPr/>
          <p:nvPr/>
        </p:nvSpPr>
        <p:spPr>
          <a:xfrm>
            <a:off x="1042416" y="1728216"/>
            <a:ext cx="1673352" cy="176250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9" name="TextBox 8"/>
          <p:cNvSpPr txBox="1"/>
          <p:nvPr/>
        </p:nvSpPr>
        <p:spPr>
          <a:xfrm>
            <a:off x="4630713" y="741831"/>
            <a:ext cx="46141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Estado democrático e social (I)</a:t>
            </a:r>
          </a:p>
          <a:p>
            <a:r>
              <a:rPr lang="pt-PT" sz="2800" dirty="0"/>
              <a:t>(pós-guerra)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FD874F41-96BE-4CEA-915F-3B5A713C88A2}"/>
              </a:ext>
            </a:extLst>
          </p:cNvPr>
          <p:cNvSpPr txBox="1"/>
          <p:nvPr/>
        </p:nvSpPr>
        <p:spPr>
          <a:xfrm>
            <a:off x="2509574" y="4300287"/>
            <a:ext cx="552106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Versailles - colónias</a:t>
            </a:r>
          </a:p>
          <a:p>
            <a:r>
              <a:rPr lang="pt-PT" sz="2800" dirty="0"/>
              <a:t>Sociedade de corte </a:t>
            </a:r>
          </a:p>
          <a:p>
            <a:r>
              <a:rPr lang="pt-PT" sz="2800" dirty="0"/>
              <a:t>Estado burguês (com partido racista)</a:t>
            </a:r>
          </a:p>
          <a:p>
            <a:r>
              <a:rPr lang="pt-PT" sz="2800" dirty="0"/>
              <a:t>Integração social abolicionista (DH)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BB09CBB6-BA27-4F2F-A9E7-ABABAC08F4E3}"/>
              </a:ext>
            </a:extLst>
          </p:cNvPr>
          <p:cNvSpPr/>
          <p:nvPr/>
        </p:nvSpPr>
        <p:spPr>
          <a:xfrm>
            <a:off x="5173892" y="1783060"/>
            <a:ext cx="504056" cy="20882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1358776F-ABF8-494A-B4D3-A56DF20977C6}"/>
              </a:ext>
            </a:extLst>
          </p:cNvPr>
          <p:cNvSpPr/>
          <p:nvPr/>
        </p:nvSpPr>
        <p:spPr>
          <a:xfrm>
            <a:off x="5445481" y="1750782"/>
            <a:ext cx="504056" cy="20882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ABE6E3F4-26EA-4ACA-AB38-63B7030FA94E}"/>
              </a:ext>
            </a:extLst>
          </p:cNvPr>
          <p:cNvSpPr/>
          <p:nvPr/>
        </p:nvSpPr>
        <p:spPr>
          <a:xfrm>
            <a:off x="5493258" y="1728216"/>
            <a:ext cx="821500" cy="20600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023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54380" y="1124712"/>
            <a:ext cx="4738878" cy="3957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7" name="Oval 6"/>
          <p:cNvSpPr/>
          <p:nvPr/>
        </p:nvSpPr>
        <p:spPr>
          <a:xfrm>
            <a:off x="1261872" y="1405890"/>
            <a:ext cx="2495405" cy="23522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2" name="Oval 1"/>
          <p:cNvSpPr/>
          <p:nvPr/>
        </p:nvSpPr>
        <p:spPr>
          <a:xfrm>
            <a:off x="939546" y="1933956"/>
            <a:ext cx="1392174" cy="1309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4" name="Oval 3"/>
          <p:cNvSpPr/>
          <p:nvPr/>
        </p:nvSpPr>
        <p:spPr>
          <a:xfrm>
            <a:off x="319628" y="449199"/>
            <a:ext cx="1673352" cy="176250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9" name="TextBox 8"/>
          <p:cNvSpPr txBox="1"/>
          <p:nvPr/>
        </p:nvSpPr>
        <p:spPr>
          <a:xfrm>
            <a:off x="3968414" y="647658"/>
            <a:ext cx="47856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Estado democrático e social (II) </a:t>
            </a:r>
          </a:p>
          <a:p>
            <a:r>
              <a:rPr lang="pt-PT" sz="2800" dirty="0"/>
              <a:t>(neoliberal)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FD874F41-96BE-4CEA-915F-3B5A713C88A2}"/>
              </a:ext>
            </a:extLst>
          </p:cNvPr>
          <p:cNvSpPr txBox="1"/>
          <p:nvPr/>
        </p:nvSpPr>
        <p:spPr>
          <a:xfrm>
            <a:off x="2186133" y="4361688"/>
            <a:ext cx="704180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Versailles - colónias</a:t>
            </a:r>
          </a:p>
          <a:p>
            <a:r>
              <a:rPr lang="pt-PT" sz="2800" dirty="0"/>
              <a:t>Sociedade de corte </a:t>
            </a:r>
          </a:p>
          <a:p>
            <a:r>
              <a:rPr lang="pt-PT" sz="2800" dirty="0"/>
              <a:t>Estado burguês (com partido racista derrotado </a:t>
            </a:r>
          </a:p>
          <a:p>
            <a:r>
              <a:rPr lang="pt-PT" sz="2800" dirty="0"/>
              <a:t>e partidos contra as discriminações)</a:t>
            </a:r>
          </a:p>
          <a:p>
            <a:r>
              <a:rPr lang="pt-PT" sz="2800" dirty="0"/>
              <a:t>Reversão social punitiva (proibicionismo)</a:t>
            </a:r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582C861A-B65E-4588-8F2E-25F416F69D7D}"/>
              </a:ext>
            </a:extLst>
          </p:cNvPr>
          <p:cNvSpPr/>
          <p:nvPr/>
        </p:nvSpPr>
        <p:spPr>
          <a:xfrm>
            <a:off x="4031368" y="2187438"/>
            <a:ext cx="821500" cy="20600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03CE839-A40E-4A96-9B5F-FA5933752C35}"/>
              </a:ext>
            </a:extLst>
          </p:cNvPr>
          <p:cNvSpPr/>
          <p:nvPr/>
        </p:nvSpPr>
        <p:spPr>
          <a:xfrm>
            <a:off x="4242200" y="2093673"/>
            <a:ext cx="821500" cy="20600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A652DA74-E714-4E56-8E89-6C9D6AD3D047}"/>
              </a:ext>
            </a:extLst>
          </p:cNvPr>
          <p:cNvSpPr/>
          <p:nvPr/>
        </p:nvSpPr>
        <p:spPr>
          <a:xfrm>
            <a:off x="4453032" y="1999909"/>
            <a:ext cx="821500" cy="20600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4E27AC2-4A5E-489E-8727-4C411B683BEE}"/>
              </a:ext>
            </a:extLst>
          </p:cNvPr>
          <p:cNvSpPr txBox="1"/>
          <p:nvPr/>
        </p:nvSpPr>
        <p:spPr>
          <a:xfrm>
            <a:off x="379069" y="947988"/>
            <a:ext cx="1443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Finanças</a:t>
            </a:r>
          </a:p>
        </p:txBody>
      </p:sp>
    </p:spTree>
    <p:extLst>
      <p:ext uri="{BB962C8B-B14F-4D97-AF65-F5344CB8AC3E}">
        <p14:creationId xmlns:p14="http://schemas.microsoft.com/office/powerpoint/2010/main" val="369494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54380" y="1124712"/>
            <a:ext cx="4738878" cy="3957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7" name="Oval 6"/>
          <p:cNvSpPr/>
          <p:nvPr/>
        </p:nvSpPr>
        <p:spPr>
          <a:xfrm>
            <a:off x="4647863" y="1219955"/>
            <a:ext cx="2495405" cy="23522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2" name="Oval 1"/>
          <p:cNvSpPr/>
          <p:nvPr/>
        </p:nvSpPr>
        <p:spPr>
          <a:xfrm>
            <a:off x="102870" y="3809458"/>
            <a:ext cx="1392174" cy="1309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4" name="Oval 3"/>
          <p:cNvSpPr/>
          <p:nvPr/>
        </p:nvSpPr>
        <p:spPr>
          <a:xfrm>
            <a:off x="102870" y="78284"/>
            <a:ext cx="1673352" cy="176250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9" name="TextBox 8"/>
          <p:cNvSpPr txBox="1"/>
          <p:nvPr/>
        </p:nvSpPr>
        <p:spPr>
          <a:xfrm>
            <a:off x="3968414" y="647658"/>
            <a:ext cx="4120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Estado pós-globalização (?)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FD874F41-96BE-4CEA-915F-3B5A713C88A2}"/>
              </a:ext>
            </a:extLst>
          </p:cNvPr>
          <p:cNvSpPr txBox="1"/>
          <p:nvPr/>
        </p:nvSpPr>
        <p:spPr>
          <a:xfrm>
            <a:off x="1635633" y="4650891"/>
            <a:ext cx="71519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Versailles - colónias</a:t>
            </a:r>
          </a:p>
          <a:p>
            <a:r>
              <a:rPr lang="pt-PT" sz="2800" dirty="0"/>
              <a:t>Sociedade de corte </a:t>
            </a:r>
          </a:p>
          <a:p>
            <a:r>
              <a:rPr lang="pt-PT" sz="2800" dirty="0"/>
              <a:t>Estado burguês (com partido racista renovado </a:t>
            </a:r>
          </a:p>
          <a:p>
            <a:r>
              <a:rPr lang="pt-PT" sz="2800" dirty="0"/>
              <a:t>e partidos contra as discriminações </a:t>
            </a:r>
            <a:r>
              <a:rPr lang="pt-PT" sz="2800" dirty="0" err="1"/>
              <a:t>punitivistas</a:t>
            </a:r>
            <a:r>
              <a:rPr lang="pt-PT" sz="2800" dirty="0"/>
              <a:t>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4C9E5BE-3460-4E18-A48C-5F2FB05BB120}"/>
              </a:ext>
            </a:extLst>
          </p:cNvPr>
          <p:cNvSpPr txBox="1"/>
          <p:nvPr/>
        </p:nvSpPr>
        <p:spPr>
          <a:xfrm>
            <a:off x="102870" y="4127671"/>
            <a:ext cx="1238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Política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25C993-8EBB-4E68-8AA0-D1FD8B4AFA9E}"/>
              </a:ext>
            </a:extLst>
          </p:cNvPr>
          <p:cNvSpPr txBox="1"/>
          <p:nvPr/>
        </p:nvSpPr>
        <p:spPr>
          <a:xfrm>
            <a:off x="5211612" y="2093452"/>
            <a:ext cx="167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Sociedade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28304D0-50C6-409A-8D3C-8C6AEF705236}"/>
              </a:ext>
            </a:extLst>
          </p:cNvPr>
          <p:cNvSpPr txBox="1"/>
          <p:nvPr/>
        </p:nvSpPr>
        <p:spPr>
          <a:xfrm>
            <a:off x="217530" y="627514"/>
            <a:ext cx="1611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Economia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12C4494-EABE-4A32-B419-B113FA440F77}"/>
              </a:ext>
            </a:extLst>
          </p:cNvPr>
          <p:cNvSpPr txBox="1"/>
          <p:nvPr/>
        </p:nvSpPr>
        <p:spPr>
          <a:xfrm>
            <a:off x="1725288" y="2748984"/>
            <a:ext cx="2268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Natureza - lixo</a:t>
            </a:r>
          </a:p>
        </p:txBody>
      </p:sp>
    </p:spTree>
    <p:extLst>
      <p:ext uri="{BB962C8B-B14F-4D97-AF65-F5344CB8AC3E}">
        <p14:creationId xmlns:p14="http://schemas.microsoft.com/office/powerpoint/2010/main" val="3927711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E5BED06-78E4-40D5-AF29-DCF817919506}"/>
              </a:ext>
            </a:extLst>
          </p:cNvPr>
          <p:cNvSpPr txBox="1"/>
          <p:nvPr/>
        </p:nvSpPr>
        <p:spPr>
          <a:xfrm>
            <a:off x="251523" y="620688"/>
            <a:ext cx="8155117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6600" dirty="0"/>
              <a:t>Estado de direita </a:t>
            </a:r>
          </a:p>
          <a:p>
            <a:pPr algn="ctr"/>
            <a:r>
              <a:rPr lang="pt-PT" sz="6600" dirty="0"/>
              <a:t>(belicista e securitário) </a:t>
            </a:r>
          </a:p>
          <a:p>
            <a:pPr algn="ctr"/>
            <a:r>
              <a:rPr lang="pt-PT" sz="6600" dirty="0"/>
              <a:t>e </a:t>
            </a:r>
          </a:p>
          <a:p>
            <a:pPr algn="ctr"/>
            <a:r>
              <a:rPr lang="pt-PT" sz="6600" dirty="0"/>
              <a:t>Nação cosmopolita </a:t>
            </a:r>
          </a:p>
          <a:p>
            <a:pPr algn="ctr"/>
            <a:r>
              <a:rPr lang="pt-PT" sz="6600" dirty="0"/>
              <a:t>(discriminatória)</a:t>
            </a:r>
          </a:p>
        </p:txBody>
      </p:sp>
    </p:spTree>
    <p:extLst>
      <p:ext uri="{BB962C8B-B14F-4D97-AF65-F5344CB8AC3E}">
        <p14:creationId xmlns:p14="http://schemas.microsoft.com/office/powerpoint/2010/main" val="3782314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202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Tema do Office</vt:lpstr>
      <vt:lpstr>1_Modelo de apresentação predefinido</vt:lpstr>
      <vt:lpstr>Prisões e socializações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Sociedades centradas no inimigo</vt:lpstr>
      <vt:lpstr>O que poderá ser a democracia ressocializadora?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experiência do Observatório Europeu das Prisões</dc:title>
  <dc:creator>António Pedro Dores</dc:creator>
  <cp:lastModifiedBy>António Pedro de Andrade Dores</cp:lastModifiedBy>
  <cp:revision>1</cp:revision>
  <dcterms:created xsi:type="dcterms:W3CDTF">2020-10-06T08:50:43Z</dcterms:created>
  <dcterms:modified xsi:type="dcterms:W3CDTF">2020-11-10T11:57:02Z</dcterms:modified>
</cp:coreProperties>
</file>