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1" r:id="rId2"/>
    <p:sldId id="384" r:id="rId3"/>
    <p:sldId id="356" r:id="rId4"/>
    <p:sldId id="385" r:id="rId5"/>
    <p:sldId id="377" r:id="rId6"/>
    <p:sldId id="381" r:id="rId7"/>
    <p:sldId id="386" r:id="rId8"/>
    <p:sldId id="387" r:id="rId9"/>
    <p:sldId id="267" r:id="rId10"/>
  </p:sldIdLst>
  <p:sldSz cx="9144000" cy="6858000" type="screen4x3"/>
  <p:notesSz cx="7099300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>
      <p:cViewPr varScale="1">
        <p:scale>
          <a:sx n="68" d="100"/>
          <a:sy n="68" d="100"/>
        </p:scale>
        <p:origin x="8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ónio Pedro Dores" userId="952ced1e-e1ce-4544-98cf-2600b044dd90" providerId="ADAL" clId="{04425A48-7867-4BDD-AD61-B893E2873F96}"/>
    <pc:docChg chg="custSel addSld delSld modSld">
      <pc:chgData name="António Pedro Dores" userId="952ced1e-e1ce-4544-98cf-2600b044dd90" providerId="ADAL" clId="{04425A48-7867-4BDD-AD61-B893E2873F96}" dt="2018-09-04T14:38:47.055" v="1514" actId="20577"/>
      <pc:docMkLst>
        <pc:docMk/>
      </pc:docMkLst>
      <pc:sldChg chg="add">
        <pc:chgData name="António Pedro Dores" userId="952ced1e-e1ce-4544-98cf-2600b044dd90" providerId="ADAL" clId="{04425A48-7867-4BDD-AD61-B893E2873F96}" dt="2018-09-04T14:14:45.095" v="481"/>
        <pc:sldMkLst>
          <pc:docMk/>
          <pc:sldMk cId="1874680770" sldId="267"/>
        </pc:sldMkLst>
      </pc:sldChg>
      <pc:sldChg chg="modSp">
        <pc:chgData name="António Pedro Dores" userId="952ced1e-e1ce-4544-98cf-2600b044dd90" providerId="ADAL" clId="{04425A48-7867-4BDD-AD61-B893E2873F96}" dt="2018-09-04T13:54:25.914" v="17" actId="1076"/>
        <pc:sldMkLst>
          <pc:docMk/>
          <pc:sldMk cId="0" sldId="301"/>
        </pc:sldMkLst>
        <pc:spChg chg="mod">
          <ac:chgData name="António Pedro Dores" userId="952ced1e-e1ce-4544-98cf-2600b044dd90" providerId="ADAL" clId="{04425A48-7867-4BDD-AD61-B893E2873F96}" dt="2018-09-04T13:54:08.268" v="3" actId="27636"/>
          <ac:spMkLst>
            <pc:docMk/>
            <pc:sldMk cId="0" sldId="301"/>
            <ac:spMk id="2" creationId="{00000000-0000-0000-0000-000000000000}"/>
          </ac:spMkLst>
        </pc:spChg>
        <pc:spChg chg="mod">
          <ac:chgData name="António Pedro Dores" userId="952ced1e-e1ce-4544-98cf-2600b044dd90" providerId="ADAL" clId="{04425A48-7867-4BDD-AD61-B893E2873F96}" dt="2018-09-04T13:54:25.914" v="17" actId="1076"/>
          <ac:spMkLst>
            <pc:docMk/>
            <pc:sldMk cId="0" sldId="301"/>
            <ac:spMk id="3" creationId="{00000000-0000-0000-0000-000000000000}"/>
          </ac:spMkLst>
        </pc:spChg>
      </pc:sldChg>
      <pc:sldChg chg="del">
        <pc:chgData name="António Pedro Dores" userId="952ced1e-e1ce-4544-98cf-2600b044dd90" providerId="ADAL" clId="{04425A48-7867-4BDD-AD61-B893E2873F96}" dt="2018-09-04T14:14:48.575" v="482" actId="2696"/>
        <pc:sldMkLst>
          <pc:docMk/>
          <pc:sldMk cId="0" sldId="311"/>
        </pc:sldMkLst>
      </pc:sldChg>
      <pc:sldChg chg="del">
        <pc:chgData name="António Pedro Dores" userId="952ced1e-e1ce-4544-98cf-2600b044dd90" providerId="ADAL" clId="{04425A48-7867-4BDD-AD61-B893E2873F96}" dt="2018-09-04T14:12:16.914" v="471" actId="2696"/>
        <pc:sldMkLst>
          <pc:docMk/>
          <pc:sldMk cId="1789044756" sldId="352"/>
        </pc:sldMkLst>
      </pc:sldChg>
      <pc:sldChg chg="del">
        <pc:chgData name="António Pedro Dores" userId="952ced1e-e1ce-4544-98cf-2600b044dd90" providerId="ADAL" clId="{04425A48-7867-4BDD-AD61-B893E2873F96}" dt="2018-09-04T14:10:01.010" v="415" actId="2696"/>
        <pc:sldMkLst>
          <pc:docMk/>
          <pc:sldMk cId="2314178790" sldId="353"/>
        </pc:sldMkLst>
      </pc:sldChg>
      <pc:sldChg chg="del">
        <pc:chgData name="António Pedro Dores" userId="952ced1e-e1ce-4544-98cf-2600b044dd90" providerId="ADAL" clId="{04425A48-7867-4BDD-AD61-B893E2873F96}" dt="2018-09-04T14:12:37.950" v="480" actId="2696"/>
        <pc:sldMkLst>
          <pc:docMk/>
          <pc:sldMk cId="755933054" sldId="355"/>
        </pc:sldMkLst>
      </pc:sldChg>
      <pc:sldChg chg="modSp">
        <pc:chgData name="António Pedro Dores" userId="952ced1e-e1ce-4544-98cf-2600b044dd90" providerId="ADAL" clId="{04425A48-7867-4BDD-AD61-B893E2873F96}" dt="2018-09-04T14:18:34.123" v="577" actId="20577"/>
        <pc:sldMkLst>
          <pc:docMk/>
          <pc:sldMk cId="3559156907" sldId="356"/>
        </pc:sldMkLst>
        <pc:spChg chg="mod">
          <ac:chgData name="António Pedro Dores" userId="952ced1e-e1ce-4544-98cf-2600b044dd90" providerId="ADAL" clId="{04425A48-7867-4BDD-AD61-B893E2873F96}" dt="2018-09-04T14:18:34.123" v="577" actId="20577"/>
          <ac:spMkLst>
            <pc:docMk/>
            <pc:sldMk cId="3559156907" sldId="356"/>
            <ac:spMk id="3" creationId="{00000000-0000-0000-0000-000000000000}"/>
          </ac:spMkLst>
        </pc:spChg>
      </pc:sldChg>
      <pc:sldChg chg="del">
        <pc:chgData name="António Pedro Dores" userId="952ced1e-e1ce-4544-98cf-2600b044dd90" providerId="ADAL" clId="{04425A48-7867-4BDD-AD61-B893E2873F96}" dt="2018-09-04T14:09:07.655" v="412" actId="2696"/>
        <pc:sldMkLst>
          <pc:docMk/>
          <pc:sldMk cId="770054432" sldId="359"/>
        </pc:sldMkLst>
      </pc:sldChg>
      <pc:sldChg chg="del">
        <pc:chgData name="António Pedro Dores" userId="952ced1e-e1ce-4544-98cf-2600b044dd90" providerId="ADAL" clId="{04425A48-7867-4BDD-AD61-B893E2873F96}" dt="2018-09-04T14:09:01.853" v="411" actId="2696"/>
        <pc:sldMkLst>
          <pc:docMk/>
          <pc:sldMk cId="1616110959" sldId="366"/>
        </pc:sldMkLst>
      </pc:sldChg>
      <pc:sldChg chg="del">
        <pc:chgData name="António Pedro Dores" userId="952ced1e-e1ce-4544-98cf-2600b044dd90" providerId="ADAL" clId="{04425A48-7867-4BDD-AD61-B893E2873F96}" dt="2018-09-04T14:12:04.997" v="469" actId="2696"/>
        <pc:sldMkLst>
          <pc:docMk/>
          <pc:sldMk cId="4151696941" sldId="367"/>
        </pc:sldMkLst>
      </pc:sldChg>
      <pc:sldChg chg="del">
        <pc:chgData name="António Pedro Dores" userId="952ced1e-e1ce-4544-98cf-2600b044dd90" providerId="ADAL" clId="{04425A48-7867-4BDD-AD61-B893E2873F96}" dt="2018-09-04T14:12:11.387" v="470" actId="2696"/>
        <pc:sldMkLst>
          <pc:docMk/>
          <pc:sldMk cId="2501959166" sldId="368"/>
        </pc:sldMkLst>
      </pc:sldChg>
      <pc:sldChg chg="del">
        <pc:chgData name="António Pedro Dores" userId="952ced1e-e1ce-4544-98cf-2600b044dd90" providerId="ADAL" clId="{04425A48-7867-4BDD-AD61-B893E2873F96}" dt="2018-09-04T14:12:20.238" v="472" actId="2696"/>
        <pc:sldMkLst>
          <pc:docMk/>
          <pc:sldMk cId="4141773001" sldId="369"/>
        </pc:sldMkLst>
      </pc:sldChg>
      <pc:sldChg chg="del">
        <pc:chgData name="António Pedro Dores" userId="952ced1e-e1ce-4544-98cf-2600b044dd90" providerId="ADAL" clId="{04425A48-7867-4BDD-AD61-B893E2873F96}" dt="2018-09-04T14:12:37.788" v="473" actId="2696"/>
        <pc:sldMkLst>
          <pc:docMk/>
          <pc:sldMk cId="2210026098" sldId="370"/>
        </pc:sldMkLst>
      </pc:sldChg>
      <pc:sldChg chg="del">
        <pc:chgData name="António Pedro Dores" userId="952ced1e-e1ce-4544-98cf-2600b044dd90" providerId="ADAL" clId="{04425A48-7867-4BDD-AD61-B893E2873F96}" dt="2018-09-04T14:12:37.888" v="478" actId="2696"/>
        <pc:sldMkLst>
          <pc:docMk/>
          <pc:sldMk cId="374440460" sldId="373"/>
        </pc:sldMkLst>
      </pc:sldChg>
      <pc:sldChg chg="del">
        <pc:chgData name="António Pedro Dores" userId="952ced1e-e1ce-4544-98cf-2600b044dd90" providerId="ADAL" clId="{04425A48-7867-4BDD-AD61-B893E2873F96}" dt="2018-09-04T14:12:37.803" v="474" actId="2696"/>
        <pc:sldMkLst>
          <pc:docMk/>
          <pc:sldMk cId="1920390206" sldId="375"/>
        </pc:sldMkLst>
      </pc:sldChg>
      <pc:sldChg chg="del">
        <pc:chgData name="António Pedro Dores" userId="952ced1e-e1ce-4544-98cf-2600b044dd90" providerId="ADAL" clId="{04425A48-7867-4BDD-AD61-B893E2873F96}" dt="2018-09-04T14:12:37.819" v="475" actId="2696"/>
        <pc:sldMkLst>
          <pc:docMk/>
          <pc:sldMk cId="529692369" sldId="376"/>
        </pc:sldMkLst>
      </pc:sldChg>
      <pc:sldChg chg="del">
        <pc:chgData name="António Pedro Dores" userId="952ced1e-e1ce-4544-98cf-2600b044dd90" providerId="ADAL" clId="{04425A48-7867-4BDD-AD61-B893E2873F96}" dt="2018-09-04T14:12:37.935" v="479" actId="2696"/>
        <pc:sldMkLst>
          <pc:docMk/>
          <pc:sldMk cId="1718206961" sldId="378"/>
        </pc:sldMkLst>
      </pc:sldChg>
      <pc:sldChg chg="del">
        <pc:chgData name="António Pedro Dores" userId="952ced1e-e1ce-4544-98cf-2600b044dd90" providerId="ADAL" clId="{04425A48-7867-4BDD-AD61-B893E2873F96}" dt="2018-09-04T14:12:37.835" v="476" actId="2696"/>
        <pc:sldMkLst>
          <pc:docMk/>
          <pc:sldMk cId="1685099411" sldId="379"/>
        </pc:sldMkLst>
      </pc:sldChg>
      <pc:sldChg chg="del">
        <pc:chgData name="António Pedro Dores" userId="952ced1e-e1ce-4544-98cf-2600b044dd90" providerId="ADAL" clId="{04425A48-7867-4BDD-AD61-B893E2873F96}" dt="2018-09-04T14:12:37.866" v="477" actId="2696"/>
        <pc:sldMkLst>
          <pc:docMk/>
          <pc:sldMk cId="382968983" sldId="380"/>
        </pc:sldMkLst>
      </pc:sldChg>
      <pc:sldChg chg="addSp delSp modSp modAnim">
        <pc:chgData name="António Pedro Dores" userId="952ced1e-e1ce-4544-98cf-2600b044dd90" providerId="ADAL" clId="{04425A48-7867-4BDD-AD61-B893E2873F96}" dt="2018-09-04T14:37:29.865" v="1503" actId="1076"/>
        <pc:sldMkLst>
          <pc:docMk/>
          <pc:sldMk cId="148927354" sldId="381"/>
        </pc:sldMkLst>
        <pc:spChg chg="mod">
          <ac:chgData name="António Pedro Dores" userId="952ced1e-e1ce-4544-98cf-2600b044dd90" providerId="ADAL" clId="{04425A48-7867-4BDD-AD61-B893E2873F96}" dt="2018-09-04T14:11:32.820" v="452" actId="1076"/>
          <ac:spMkLst>
            <pc:docMk/>
            <pc:sldMk cId="148927354" sldId="381"/>
            <ac:spMk id="9" creationId="{00000000-0000-0000-0000-000000000000}"/>
          </ac:spMkLst>
        </pc:spChg>
        <pc:spChg chg="del">
          <ac:chgData name="António Pedro Dores" userId="952ced1e-e1ce-4544-98cf-2600b044dd90" providerId="ADAL" clId="{04425A48-7867-4BDD-AD61-B893E2873F96}" dt="2018-09-04T14:09:44.378" v="413"/>
          <ac:spMkLst>
            <pc:docMk/>
            <pc:sldMk cId="148927354" sldId="381"/>
            <ac:spMk id="10" creationId="{00000000-0000-0000-0000-000000000000}"/>
          </ac:spMkLst>
        </pc:spChg>
        <pc:spChg chg="mod">
          <ac:chgData name="António Pedro Dores" userId="952ced1e-e1ce-4544-98cf-2600b044dd90" providerId="ADAL" clId="{04425A48-7867-4BDD-AD61-B893E2873F96}" dt="2018-09-04T14:37:25.903" v="1502" actId="1076"/>
          <ac:spMkLst>
            <pc:docMk/>
            <pc:sldMk cId="148927354" sldId="381"/>
            <ac:spMk id="11" creationId="{577DCE5D-10AC-4395-A083-CF597B85493B}"/>
          </ac:spMkLst>
        </pc:spChg>
        <pc:spChg chg="mod">
          <ac:chgData name="António Pedro Dores" userId="952ced1e-e1ce-4544-98cf-2600b044dd90" providerId="ADAL" clId="{04425A48-7867-4BDD-AD61-B893E2873F96}" dt="2018-09-04T14:37:29.865" v="1503" actId="1076"/>
          <ac:spMkLst>
            <pc:docMk/>
            <pc:sldMk cId="148927354" sldId="381"/>
            <ac:spMk id="12" creationId="{D3D082C3-10BE-484D-B63F-E97B6B2817D9}"/>
          </ac:spMkLst>
        </pc:spChg>
        <pc:spChg chg="add mod">
          <ac:chgData name="António Pedro Dores" userId="952ced1e-e1ce-4544-98cf-2600b044dd90" providerId="ADAL" clId="{04425A48-7867-4BDD-AD61-B893E2873F96}" dt="2018-09-04T14:11:46.116" v="466" actId="20577"/>
          <ac:spMkLst>
            <pc:docMk/>
            <pc:sldMk cId="148927354" sldId="381"/>
            <ac:spMk id="13" creationId="{C812983E-F08C-4D6D-A590-3CEB169E8662}"/>
          </ac:spMkLst>
        </pc:spChg>
        <pc:spChg chg="del">
          <ac:chgData name="António Pedro Dores" userId="952ced1e-e1ce-4544-98cf-2600b044dd90" providerId="ADAL" clId="{04425A48-7867-4BDD-AD61-B893E2873F96}" dt="2018-09-04T14:09:49.555" v="414"/>
          <ac:spMkLst>
            <pc:docMk/>
            <pc:sldMk cId="148927354" sldId="381"/>
            <ac:spMk id="14" creationId="{9B895518-D140-4261-AE8D-60FAF5AE654A}"/>
          </ac:spMkLst>
        </pc:spChg>
      </pc:sldChg>
      <pc:sldChg chg="del">
        <pc:chgData name="António Pedro Dores" userId="952ced1e-e1ce-4544-98cf-2600b044dd90" providerId="ADAL" clId="{04425A48-7867-4BDD-AD61-B893E2873F96}" dt="2018-09-04T14:11:54.258" v="467" actId="2696"/>
        <pc:sldMkLst>
          <pc:docMk/>
          <pc:sldMk cId="3712901761" sldId="382"/>
        </pc:sldMkLst>
      </pc:sldChg>
      <pc:sldChg chg="del">
        <pc:chgData name="António Pedro Dores" userId="952ced1e-e1ce-4544-98cf-2600b044dd90" providerId="ADAL" clId="{04425A48-7867-4BDD-AD61-B893E2873F96}" dt="2018-09-04T14:12:02.337" v="468" actId="2696"/>
        <pc:sldMkLst>
          <pc:docMk/>
          <pc:sldMk cId="2590832054" sldId="383"/>
        </pc:sldMkLst>
      </pc:sldChg>
      <pc:sldChg chg="modSp add">
        <pc:chgData name="António Pedro Dores" userId="952ced1e-e1ce-4544-98cf-2600b044dd90" providerId="ADAL" clId="{04425A48-7867-4BDD-AD61-B893E2873F96}" dt="2018-09-04T14:03:45.111" v="410" actId="6549"/>
        <pc:sldMkLst>
          <pc:docMk/>
          <pc:sldMk cId="1420811240" sldId="384"/>
        </pc:sldMkLst>
        <pc:spChg chg="mod">
          <ac:chgData name="António Pedro Dores" userId="952ced1e-e1ce-4544-98cf-2600b044dd90" providerId="ADAL" clId="{04425A48-7867-4BDD-AD61-B893E2873F96}" dt="2018-09-04T13:56:41.805" v="28" actId="20577"/>
          <ac:spMkLst>
            <pc:docMk/>
            <pc:sldMk cId="1420811240" sldId="384"/>
            <ac:spMk id="2" creationId="{EB1E05B9-5D68-4033-85A8-5866D55274E2}"/>
          </ac:spMkLst>
        </pc:spChg>
        <pc:spChg chg="mod">
          <ac:chgData name="António Pedro Dores" userId="952ced1e-e1ce-4544-98cf-2600b044dd90" providerId="ADAL" clId="{04425A48-7867-4BDD-AD61-B893E2873F96}" dt="2018-09-04T14:03:45.111" v="410" actId="6549"/>
          <ac:spMkLst>
            <pc:docMk/>
            <pc:sldMk cId="1420811240" sldId="384"/>
            <ac:spMk id="3" creationId="{7C9147DF-B704-47CB-A80F-511C235476FD}"/>
          </ac:spMkLst>
        </pc:spChg>
      </pc:sldChg>
      <pc:sldChg chg="modSp add">
        <pc:chgData name="António Pedro Dores" userId="952ced1e-e1ce-4544-98cf-2600b044dd90" providerId="ADAL" clId="{04425A48-7867-4BDD-AD61-B893E2873F96}" dt="2018-09-04T14:35:37.822" v="1497" actId="6549"/>
        <pc:sldMkLst>
          <pc:docMk/>
          <pc:sldMk cId="365649120" sldId="385"/>
        </pc:sldMkLst>
        <pc:spChg chg="mod">
          <ac:chgData name="António Pedro Dores" userId="952ced1e-e1ce-4544-98cf-2600b044dd90" providerId="ADAL" clId="{04425A48-7867-4BDD-AD61-B893E2873F96}" dt="2018-09-04T14:19:43.274" v="589" actId="5793"/>
          <ac:spMkLst>
            <pc:docMk/>
            <pc:sldMk cId="365649120" sldId="385"/>
            <ac:spMk id="2" creationId="{3EA1690C-7BCD-45CF-88BF-065D56524D1B}"/>
          </ac:spMkLst>
        </pc:spChg>
        <pc:spChg chg="mod">
          <ac:chgData name="António Pedro Dores" userId="952ced1e-e1ce-4544-98cf-2600b044dd90" providerId="ADAL" clId="{04425A48-7867-4BDD-AD61-B893E2873F96}" dt="2018-09-04T14:35:37.822" v="1497" actId="6549"/>
          <ac:spMkLst>
            <pc:docMk/>
            <pc:sldMk cId="365649120" sldId="385"/>
            <ac:spMk id="3" creationId="{33D2F033-86E1-451C-B286-68F3740B9B0E}"/>
          </ac:spMkLst>
        </pc:spChg>
      </pc:sldChg>
      <pc:sldChg chg="modSp add">
        <pc:chgData name="António Pedro Dores" userId="952ced1e-e1ce-4544-98cf-2600b044dd90" providerId="ADAL" clId="{04425A48-7867-4BDD-AD61-B893E2873F96}" dt="2018-09-04T14:38:47.055" v="1514" actId="20577"/>
        <pc:sldMkLst>
          <pc:docMk/>
          <pc:sldMk cId="389672681" sldId="386"/>
        </pc:sldMkLst>
        <pc:spChg chg="mod">
          <ac:chgData name="António Pedro Dores" userId="952ced1e-e1ce-4544-98cf-2600b044dd90" providerId="ADAL" clId="{04425A48-7867-4BDD-AD61-B893E2873F96}" dt="2018-09-04T14:23:27.544" v="820" actId="20577"/>
          <ac:spMkLst>
            <pc:docMk/>
            <pc:sldMk cId="389672681" sldId="386"/>
            <ac:spMk id="2" creationId="{C3A36F5A-0CE9-4977-A0DA-F0DBD4EB9794}"/>
          </ac:spMkLst>
        </pc:spChg>
        <pc:spChg chg="mod">
          <ac:chgData name="António Pedro Dores" userId="952ced1e-e1ce-4544-98cf-2600b044dd90" providerId="ADAL" clId="{04425A48-7867-4BDD-AD61-B893E2873F96}" dt="2018-09-04T14:38:47.055" v="1514" actId="20577"/>
          <ac:spMkLst>
            <pc:docMk/>
            <pc:sldMk cId="389672681" sldId="386"/>
            <ac:spMk id="3" creationId="{A981C067-C6E4-4D0A-ADBF-6B2C699893D1}"/>
          </ac:spMkLst>
        </pc:spChg>
      </pc:sldChg>
      <pc:sldChg chg="modSp add">
        <pc:chgData name="António Pedro Dores" userId="952ced1e-e1ce-4544-98cf-2600b044dd90" providerId="ADAL" clId="{04425A48-7867-4BDD-AD61-B893E2873F96}" dt="2018-09-04T14:33:00.204" v="1496" actId="20577"/>
        <pc:sldMkLst>
          <pc:docMk/>
          <pc:sldMk cId="1860284256" sldId="387"/>
        </pc:sldMkLst>
        <pc:spChg chg="mod">
          <ac:chgData name="António Pedro Dores" userId="952ced1e-e1ce-4544-98cf-2600b044dd90" providerId="ADAL" clId="{04425A48-7867-4BDD-AD61-B893E2873F96}" dt="2018-09-04T14:27:50.059" v="1110" actId="20577"/>
          <ac:spMkLst>
            <pc:docMk/>
            <pc:sldMk cId="1860284256" sldId="387"/>
            <ac:spMk id="2" creationId="{FD2CD09E-4BB8-4889-8DA2-7C58EFF5A8C1}"/>
          </ac:spMkLst>
        </pc:spChg>
        <pc:spChg chg="mod">
          <ac:chgData name="António Pedro Dores" userId="952ced1e-e1ce-4544-98cf-2600b044dd90" providerId="ADAL" clId="{04425A48-7867-4BDD-AD61-B893E2873F96}" dt="2018-09-04T14:33:00.204" v="1496" actId="20577"/>
          <ac:spMkLst>
            <pc:docMk/>
            <pc:sldMk cId="1860284256" sldId="387"/>
            <ac:spMk id="3" creationId="{3897EF3B-2491-4FDE-B761-984AB7A7911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pt-P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B577D3F-E138-46E2-9D9E-FB23019883F1}" type="slidenum">
              <a:rPr lang="pt-PT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26679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1891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>
                <a:solidFill>
                  <a:srgbClr val="000000"/>
                </a:solidFill>
              </a:rPr>
              <a:pPr/>
              <a:t>9</a:t>
            </a:fld>
            <a:endParaRPr lang="pt-PT">
              <a:solidFill>
                <a:srgbClr val="000000"/>
              </a:solidFill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28959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992EB7-6D1E-4287-A698-161F7F5422ED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home.iscte-iul.pt/~apad/novosite2007/EPLCS.html" TargetMode="External"/><Relationship Id="rId3" Type="http://schemas.openxmlformats.org/officeDocument/2006/relationships/hyperlink" Target="http://iscte.pt/~apad" TargetMode="External"/><Relationship Id="rId7" Type="http://schemas.openxmlformats.org/officeDocument/2006/relationships/hyperlink" Target="https://www.worldsshne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ome.iscte-iul.pt/~apad/PrisoesEuropa/" TargetMode="Externa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/>
          </a:bodyPr>
          <a:lstStyle/>
          <a:p>
            <a:r>
              <a:rPr lang="pt-PT" dirty="0"/>
              <a:t>O lugar do povo no direito moderno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98841" y="4772744"/>
            <a:ext cx="7052320" cy="888504"/>
          </a:xfrm>
        </p:spPr>
        <p:txBody>
          <a:bodyPr/>
          <a:lstStyle/>
          <a:p>
            <a:r>
              <a:rPr lang="pt-PT" dirty="0"/>
              <a:t>António Pedro Dores, Setembro 2018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1E05B9-5D68-4033-85A8-5866D5527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Problema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C9147DF-B704-47CB-A80F-511C23547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Relação entre as nações e os povos </a:t>
            </a:r>
          </a:p>
          <a:p>
            <a:r>
              <a:rPr lang="pt-PT" dirty="0"/>
              <a:t>Nacionalismo versus bem-estar social</a:t>
            </a:r>
          </a:p>
          <a:p>
            <a:r>
              <a:rPr lang="pt-PT" dirty="0"/>
              <a:t>A tutela do direito e a tutela do estado</a:t>
            </a:r>
          </a:p>
          <a:p>
            <a:r>
              <a:rPr lang="pt-PT" dirty="0"/>
              <a:t>Império é compatível com estado de direito?</a:t>
            </a:r>
          </a:p>
          <a:p>
            <a:r>
              <a:rPr lang="pt-PT" dirty="0"/>
              <a:t>Contradições entre as dinâmicas centrífugas das nações e as dinâmicas centrípetas das relações estado-povo 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20811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Índice das matérias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Povos e nações</a:t>
            </a:r>
          </a:p>
          <a:p>
            <a:r>
              <a:rPr lang="pt-PT" dirty="0"/>
              <a:t>Organização social</a:t>
            </a:r>
          </a:p>
          <a:p>
            <a:r>
              <a:rPr lang="pt-PT" dirty="0"/>
              <a:t>Império </a:t>
            </a:r>
          </a:p>
          <a:p>
            <a:r>
              <a:rPr lang="pt-PT" dirty="0"/>
              <a:t>Estado de direito</a:t>
            </a:r>
          </a:p>
          <a:p>
            <a:r>
              <a:rPr lang="pt-PT" dirty="0"/>
              <a:t>Lugar do povo no direito moderno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59156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A1690C-7BCD-45CF-88BF-065D56524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Sociedade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3D2F033-86E1-451C-B286-68F3740B9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Ordens e castas</a:t>
            </a:r>
          </a:p>
          <a:p>
            <a:r>
              <a:rPr lang="pt-PT" dirty="0"/>
              <a:t>Classes e divisão de trabalho</a:t>
            </a:r>
          </a:p>
          <a:p>
            <a:r>
              <a:rPr lang="pt-PT" dirty="0"/>
              <a:t>Estado delega liberdades e supervisiona (juridicamente) igualdades</a:t>
            </a:r>
          </a:p>
          <a:p>
            <a:r>
              <a:rPr lang="pt-PT" dirty="0"/>
              <a:t>Nações representadas por estados e povos submetidos pela modernização</a:t>
            </a:r>
          </a:p>
        </p:txBody>
      </p:sp>
    </p:spTree>
    <p:extLst>
      <p:ext uri="{BB962C8B-B14F-4D97-AF65-F5344CB8AC3E}">
        <p14:creationId xmlns:p14="http://schemas.microsoft.com/office/powerpoint/2010/main" val="365649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Teoria de </a:t>
            </a:r>
            <a:r>
              <a:rPr lang="pt-PT" dirty="0" err="1"/>
              <a:t>Loïc</a:t>
            </a:r>
            <a:r>
              <a:rPr lang="pt-PT" dirty="0"/>
              <a:t> </a:t>
            </a:r>
            <a:r>
              <a:rPr lang="pt-PT" dirty="0" err="1"/>
              <a:t>Wacquant</a:t>
            </a:r>
            <a:endParaRPr lang="pt-PT" dirty="0"/>
          </a:p>
        </p:txBody>
      </p:sp>
      <p:sp>
        <p:nvSpPr>
          <p:cNvPr id="4" name="Triângulo isósceles 3"/>
          <p:cNvSpPr/>
          <p:nvPr/>
        </p:nvSpPr>
        <p:spPr>
          <a:xfrm>
            <a:off x="2589707" y="1874942"/>
            <a:ext cx="4032448" cy="27338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>
                <a:solidFill>
                  <a:schemeClr val="tx1"/>
                </a:solidFill>
              </a:rPr>
              <a:t>Prisão</a:t>
            </a:r>
          </a:p>
          <a:p>
            <a:pPr algn="ctr"/>
            <a:endParaRPr lang="pt-PT" dirty="0">
              <a:solidFill>
                <a:schemeClr val="tx1"/>
              </a:solidFill>
            </a:endParaRPr>
          </a:p>
          <a:p>
            <a:pPr algn="ctr"/>
            <a:r>
              <a:rPr lang="pt-PT" dirty="0">
                <a:solidFill>
                  <a:schemeClr val="tx1"/>
                </a:solidFill>
              </a:rPr>
              <a:t>CIDADE</a:t>
            </a:r>
          </a:p>
          <a:p>
            <a:pPr algn="ctr"/>
            <a:endParaRPr lang="pt-PT" dirty="0">
              <a:solidFill>
                <a:schemeClr val="tx1"/>
              </a:solidFill>
            </a:endParaRPr>
          </a:p>
          <a:p>
            <a:pPr algn="ctr"/>
            <a:r>
              <a:rPr lang="pt-PT" dirty="0" err="1">
                <a:solidFill>
                  <a:schemeClr val="tx1"/>
                </a:solidFill>
              </a:rPr>
              <a:t>Hiper-gueto</a:t>
            </a:r>
            <a:endParaRPr lang="pt-PT" dirty="0">
              <a:solidFill>
                <a:schemeClr val="tx1"/>
              </a:solidFill>
            </a:endParaRPr>
          </a:p>
          <a:p>
            <a:pPr algn="ctr"/>
            <a:r>
              <a:rPr lang="pt-PT" dirty="0">
                <a:solidFill>
                  <a:schemeClr val="tx1"/>
                </a:solidFill>
              </a:rPr>
              <a:t>Anti gueto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129988" y="2956302"/>
            <a:ext cx="164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/>
              <a:t>Punir a pobreza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952639" y="2956302"/>
            <a:ext cx="1475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/>
              <a:t>Simbiose letal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678165" y="1332787"/>
            <a:ext cx="165942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/>
              <a:t>Neo-liberalismo</a:t>
            </a:r>
            <a:endParaRPr lang="pt-PT" dirty="0"/>
          </a:p>
          <a:p>
            <a:pPr algn="ctr"/>
            <a:r>
              <a:rPr lang="pt-PT" sz="2800" dirty="0"/>
              <a:t>ESTADO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861340" y="5229200"/>
            <a:ext cx="144629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800" dirty="0"/>
              <a:t>(CORPO)</a:t>
            </a:r>
            <a:endParaRPr lang="pt-PT" dirty="0"/>
          </a:p>
          <a:p>
            <a:pPr algn="ctr"/>
            <a:r>
              <a:rPr lang="pt-PT" dirty="0"/>
              <a:t>Corpo e alma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827470" y="4871440"/>
            <a:ext cx="1710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/>
              <a:t>Exclusão urbana</a:t>
            </a:r>
          </a:p>
        </p:txBody>
      </p:sp>
      <p:sp>
        <p:nvSpPr>
          <p:cNvPr id="10" name="Retângulo 9"/>
          <p:cNvSpPr/>
          <p:nvPr/>
        </p:nvSpPr>
        <p:spPr>
          <a:xfrm>
            <a:off x="6615259" y="4402094"/>
            <a:ext cx="1311962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PT" sz="2800" dirty="0"/>
              <a:t>RAÇA</a:t>
            </a:r>
          </a:p>
          <a:p>
            <a:r>
              <a:rPr lang="pt-PT" dirty="0"/>
              <a:t>(etnicidade)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129988" y="4428981"/>
            <a:ext cx="1253613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dirty="0"/>
              <a:t>CLASSE</a:t>
            </a:r>
          </a:p>
          <a:p>
            <a:pPr algn="ctr"/>
            <a:r>
              <a:rPr lang="pt-PT" dirty="0"/>
              <a:t>(mercado)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323528" y="5877272"/>
            <a:ext cx="39388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100" dirty="0" err="1"/>
              <a:t>Marginality</a:t>
            </a:r>
            <a:r>
              <a:rPr lang="pt-PT" sz="1100" dirty="0"/>
              <a:t>, </a:t>
            </a:r>
            <a:r>
              <a:rPr lang="pt-PT" sz="1100" dirty="0" err="1"/>
              <a:t>ethnicity</a:t>
            </a:r>
            <a:r>
              <a:rPr lang="pt-PT" sz="1100" dirty="0"/>
              <a:t> </a:t>
            </a:r>
            <a:r>
              <a:rPr lang="pt-PT" sz="1100" dirty="0" err="1"/>
              <a:t>and</a:t>
            </a:r>
            <a:r>
              <a:rPr lang="pt-PT" sz="1100" dirty="0"/>
              <a:t> </a:t>
            </a:r>
            <a:r>
              <a:rPr lang="pt-PT" sz="1100" dirty="0" err="1"/>
              <a:t>penality</a:t>
            </a:r>
            <a:r>
              <a:rPr lang="pt-PT" sz="1100" dirty="0"/>
              <a:t> in </a:t>
            </a:r>
            <a:r>
              <a:rPr lang="pt-PT" sz="1100" dirty="0" err="1"/>
              <a:t>the</a:t>
            </a:r>
            <a:r>
              <a:rPr lang="pt-PT" sz="1100" dirty="0"/>
              <a:t> neoliberal </a:t>
            </a:r>
            <a:r>
              <a:rPr lang="pt-PT" sz="1100" dirty="0" err="1"/>
              <a:t>city</a:t>
            </a:r>
            <a:r>
              <a:rPr lang="pt-PT" sz="1100" dirty="0"/>
              <a:t>, 2014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552121" y="1863804"/>
            <a:ext cx="1581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i="1" dirty="0"/>
              <a:t>Mão esquerda</a:t>
            </a:r>
          </a:p>
          <a:p>
            <a:r>
              <a:rPr lang="pt-PT" dirty="0"/>
              <a:t>Regime laboral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5163293" y="1783423"/>
            <a:ext cx="1740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b="1" i="1" dirty="0"/>
              <a:t>Mão direita</a:t>
            </a:r>
          </a:p>
          <a:p>
            <a:pPr algn="ctr"/>
            <a:r>
              <a:rPr lang="pt-PT" dirty="0"/>
              <a:t>Regime prisional</a:t>
            </a:r>
          </a:p>
        </p:txBody>
      </p:sp>
    </p:spTree>
    <p:extLst>
      <p:ext uri="{BB962C8B-B14F-4D97-AF65-F5344CB8AC3E}">
        <p14:creationId xmlns:p14="http://schemas.microsoft.com/office/powerpoint/2010/main" val="3378352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Organização social moderna</a:t>
            </a:r>
          </a:p>
        </p:txBody>
      </p:sp>
      <p:sp>
        <p:nvSpPr>
          <p:cNvPr id="4" name="Triângulo isósceles 3"/>
          <p:cNvSpPr/>
          <p:nvPr/>
        </p:nvSpPr>
        <p:spPr>
          <a:xfrm>
            <a:off x="3203848" y="1700808"/>
            <a:ext cx="2736304" cy="18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Triângulo isósceles 5"/>
          <p:cNvSpPr/>
          <p:nvPr/>
        </p:nvSpPr>
        <p:spPr>
          <a:xfrm rot="10800000">
            <a:off x="3203848" y="3784178"/>
            <a:ext cx="2736304" cy="18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CaixaDeTexto 6"/>
          <p:cNvSpPr txBox="1"/>
          <p:nvPr/>
        </p:nvSpPr>
        <p:spPr>
          <a:xfrm>
            <a:off x="3639692" y="141763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i="1" dirty="0"/>
              <a:t>Conatos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661789" y="5584379"/>
            <a:ext cx="1125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i="1" dirty="0"/>
              <a:t>Tanatos</a:t>
            </a:r>
            <a:r>
              <a:rPr lang="pt-PT" dirty="0"/>
              <a:t>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826547" y="3501008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Identidades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77DCE5D-10AC-4395-A083-CF597B85493B}"/>
              </a:ext>
            </a:extLst>
          </p:cNvPr>
          <p:cNvSpPr txBox="1"/>
          <p:nvPr/>
        </p:nvSpPr>
        <p:spPr>
          <a:xfrm>
            <a:off x="5945901" y="2103207"/>
            <a:ext cx="2262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PODER DA NAÇÃO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D3D082C3-10BE-484D-B63F-E97B6B2817D9}"/>
              </a:ext>
            </a:extLst>
          </p:cNvPr>
          <p:cNvSpPr txBox="1"/>
          <p:nvPr/>
        </p:nvSpPr>
        <p:spPr>
          <a:xfrm>
            <a:off x="5940152" y="4870101"/>
            <a:ext cx="2544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VIOLÊNCIA DO POVO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812983E-F08C-4D6D-A590-3CEB169E8662}"/>
              </a:ext>
            </a:extLst>
          </p:cNvPr>
          <p:cNvSpPr txBox="1"/>
          <p:nvPr/>
        </p:nvSpPr>
        <p:spPr>
          <a:xfrm>
            <a:off x="5931558" y="3474577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Espectativas</a:t>
            </a:r>
          </a:p>
        </p:txBody>
      </p:sp>
    </p:spTree>
    <p:extLst>
      <p:ext uri="{BB962C8B-B14F-4D97-AF65-F5344CB8AC3E}">
        <p14:creationId xmlns:p14="http://schemas.microsoft.com/office/powerpoint/2010/main" val="148927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A36F5A-0CE9-4977-A0DA-F0DBD4EB9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Império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981C067-C6E4-4D0A-ADBF-6B2C69989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Competições entre estados-nação</a:t>
            </a:r>
          </a:p>
          <a:p>
            <a:r>
              <a:rPr lang="pt-PT" dirty="0"/>
              <a:t>Exploração das contradições no seio dos povos</a:t>
            </a:r>
          </a:p>
          <a:p>
            <a:r>
              <a:rPr lang="pt-PT" dirty="0"/>
              <a:t>Soberanias como separação entre zonas de direito imposto aos povos (nacional) e zonas sem direito (internacional)</a:t>
            </a:r>
          </a:p>
          <a:p>
            <a:r>
              <a:rPr lang="pt-PT" dirty="0"/>
              <a:t>Dinâmicas centrífugas versus dinâmicas centrípetas</a:t>
            </a:r>
          </a:p>
        </p:txBody>
      </p:sp>
    </p:spTree>
    <p:extLst>
      <p:ext uri="{BB962C8B-B14F-4D97-AF65-F5344CB8AC3E}">
        <p14:creationId xmlns:p14="http://schemas.microsoft.com/office/powerpoint/2010/main" val="389672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2CD09E-4BB8-4889-8DA2-7C58EFF5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Notas finais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897EF3B-2491-4FDE-B761-984AB7A79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Conotações que distinguem nações e povos repercute dinâmicas de organização e dinâmicas de exclusão.</a:t>
            </a:r>
          </a:p>
          <a:p>
            <a:r>
              <a:rPr lang="pt-PT" dirty="0"/>
              <a:t>O povo soberano, no direito, refere-se à nação – dissonância cognitiva</a:t>
            </a:r>
          </a:p>
          <a:p>
            <a:r>
              <a:rPr lang="pt-PT" dirty="0"/>
              <a:t>Os estudos da sociedade deviam esclarecer esta contradição</a:t>
            </a:r>
          </a:p>
        </p:txBody>
      </p:sp>
    </p:spTree>
    <p:extLst>
      <p:ext uri="{BB962C8B-B14F-4D97-AF65-F5344CB8AC3E}">
        <p14:creationId xmlns:p14="http://schemas.microsoft.com/office/powerpoint/2010/main" val="1860284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Autofit/>
          </a:bodyPr>
          <a:lstStyle/>
          <a:p>
            <a:r>
              <a:rPr lang="pt-PT" sz="9600" dirty="0"/>
              <a:t>Fim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António Pedro Dores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>
              <a:hlinkClick r:id="rId4"/>
            </a:endParaRPr>
          </a:p>
          <a:p>
            <a:pPr algn="ctr">
              <a:buFontTx/>
              <a:buNone/>
            </a:pPr>
            <a:r>
              <a:rPr lang="pt-PT" sz="2400" dirty="0">
                <a:hlinkClick r:id="rId5"/>
              </a:rPr>
              <a:t>Trilogia de estados de espírito</a:t>
            </a:r>
            <a:endParaRPr lang="pt-PT" sz="2400" dirty="0"/>
          </a:p>
          <a:p>
            <a:pPr algn="ctr">
              <a:buFontTx/>
              <a:buNone/>
            </a:pPr>
            <a:r>
              <a:rPr lang="pt-PT" sz="2400" dirty="0"/>
              <a:t> </a:t>
            </a:r>
            <a:r>
              <a:rPr lang="pt-PT" sz="2400" dirty="0">
                <a:hlinkClick r:id="rId6"/>
              </a:rPr>
              <a:t>Observatório Europeu das Prisões</a:t>
            </a: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7"/>
              </a:rPr>
              <a:t>World Social </a:t>
            </a:r>
            <a:r>
              <a:rPr lang="pt-PT" sz="2400" dirty="0" err="1">
                <a:hlinkClick r:id="rId7"/>
              </a:rPr>
              <a:t>Sciences</a:t>
            </a:r>
            <a:r>
              <a:rPr lang="pt-PT" sz="2400" dirty="0">
                <a:hlinkClick r:id="rId7"/>
              </a:rPr>
              <a:t> &amp; </a:t>
            </a:r>
            <a:r>
              <a:rPr lang="pt-PT" sz="2400" dirty="0" err="1">
                <a:hlinkClick r:id="rId7"/>
              </a:rPr>
              <a:t>Humanities</a:t>
            </a:r>
            <a:r>
              <a:rPr lang="pt-PT" sz="2400" dirty="0">
                <a:hlinkClick r:id="rId7"/>
              </a:rPr>
              <a:t> Net</a:t>
            </a: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8"/>
              </a:rPr>
              <a:t>Escola para lá das ciências sociais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1874680770"/>
      </p:ext>
    </p:extLst>
  </p:cSld>
  <p:clrMapOvr>
    <a:masterClrMapping/>
  </p:clrMapOvr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1709</TotalTime>
  <Words>267</Words>
  <Application>Microsoft Office PowerPoint</Application>
  <PresentationFormat>Apresentação no Ecrã (4:3)</PresentationFormat>
  <Paragraphs>70</Paragraphs>
  <Slides>9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1" baseType="lpstr">
      <vt:lpstr>Arial</vt:lpstr>
      <vt:lpstr>Modelo de apresentação predefinido</vt:lpstr>
      <vt:lpstr>O lugar do povo no direito moderno</vt:lpstr>
      <vt:lpstr>Problema</vt:lpstr>
      <vt:lpstr>Índice das matérias</vt:lpstr>
      <vt:lpstr>Sociedade </vt:lpstr>
      <vt:lpstr>Teoria de Loïc Wacquant</vt:lpstr>
      <vt:lpstr>Organização social moderna</vt:lpstr>
      <vt:lpstr>Império</vt:lpstr>
      <vt:lpstr>Notas finais</vt:lpstr>
      <vt:lpstr>Fim</vt:lpstr>
    </vt:vector>
  </TitlesOfParts>
  <Company>O nome da sua organização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António Pedro Dores</cp:lastModifiedBy>
  <cp:revision>155</cp:revision>
  <dcterms:created xsi:type="dcterms:W3CDTF">2005-12-05T12:20:13Z</dcterms:created>
  <dcterms:modified xsi:type="dcterms:W3CDTF">2018-09-04T14:39:32Z</dcterms:modified>
</cp:coreProperties>
</file>