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395" r:id="rId3"/>
    <p:sldId id="384" r:id="rId4"/>
    <p:sldId id="385" r:id="rId5"/>
    <p:sldId id="386" r:id="rId6"/>
    <p:sldId id="392" r:id="rId7"/>
    <p:sldId id="387" r:id="rId8"/>
    <p:sldId id="393" r:id="rId9"/>
    <p:sldId id="394" r:id="rId10"/>
    <p:sldId id="391" r:id="rId11"/>
    <p:sldId id="388" r:id="rId12"/>
    <p:sldId id="389" r:id="rId13"/>
    <p:sldId id="390" r:id="rId14"/>
    <p:sldId id="311" r:id="rId15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B4BF8-5E6E-48DB-A7F6-9BEC9A8BBC06}" v="22" dt="2019-10-05T08:56:55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14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co.org/not%C3%ADcias/elei%C3%A7%C3%B5es/item/2040-lou%C3%A7%C3%A3-defende-mais-protec%C3%A7%C3%A3o-%C3%A0s-v%C3%ADtimas-de-viol%C3%AAncia-dom%C3%A9stica.html" TargetMode="External"/><Relationship Id="rId2" Type="http://schemas.openxmlformats.org/officeDocument/2006/relationships/hyperlink" Target="http://www.amcv.org.pt/pt/amcv-mulheres/direito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/>
              <a:t>Individualização;</a:t>
            </a:r>
            <a:br>
              <a:rPr lang="pt-PT" dirty="0"/>
            </a:br>
            <a:r>
              <a:rPr lang="pt-PT" dirty="0"/>
              <a:t>um dos </a:t>
            </a:r>
            <a:r>
              <a:rPr lang="pt-PT" dirty="0" err="1"/>
              <a:t>factores</a:t>
            </a:r>
            <a:r>
              <a:rPr lang="pt-PT" dirty="0"/>
              <a:t> de estímulo da violência doméstica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</a:t>
            </a:r>
          </a:p>
          <a:p>
            <a:r>
              <a:rPr lang="pt-PT" dirty="0"/>
              <a:t>Outubro 2019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7B262-3AF7-46E0-9579-265C974E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Transformar pessoas em indivíduos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1B53805-4FFF-416C-8ABA-E6BA5FF39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Substituir</a:t>
            </a:r>
          </a:p>
          <a:p>
            <a:pPr marL="514350" indent="-514350">
              <a:buAutoNum type="alphaLcParenR"/>
            </a:pPr>
            <a:r>
              <a:rPr lang="pt-PT" dirty="0"/>
              <a:t>A submissão por subordinação</a:t>
            </a:r>
          </a:p>
          <a:p>
            <a:pPr marL="514350" indent="-514350">
              <a:buAutoNum type="alphaLcParenR"/>
            </a:pPr>
            <a:r>
              <a:rPr lang="pt-PT" dirty="0"/>
              <a:t>A iniciativa por marginalização</a:t>
            </a:r>
          </a:p>
          <a:p>
            <a:pPr marL="514350" indent="-514350">
              <a:buAutoNum type="alphaLcParenR"/>
            </a:pPr>
            <a:r>
              <a:rPr lang="pt-PT" dirty="0"/>
              <a:t>A orientação por poder</a:t>
            </a:r>
          </a:p>
          <a:p>
            <a:pPr marL="514350" indent="-514350">
              <a:buAutoNum type="alphaLcParenR"/>
            </a:pPr>
            <a:r>
              <a:rPr lang="pt-PT" dirty="0"/>
              <a:t>A solidariedade identitária por igualdade</a:t>
            </a:r>
          </a:p>
          <a:p>
            <a:pPr marL="514350" indent="-514350">
              <a:buAutoNum type="alphaLcParenR"/>
            </a:pPr>
            <a:r>
              <a:rPr lang="pt-PT" dirty="0"/>
              <a:t>A prestação de cuidados por elitismo e discriminação</a:t>
            </a:r>
          </a:p>
          <a:p>
            <a:pPr marL="514350" indent="-514350">
              <a:buAutoNum type="alphaLcParenR"/>
            </a:pP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2807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5F277-9A34-4B6C-8D64-E9DEBF5D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 violência doméstica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EC1D179-E2DF-464F-8DCA-5A38F6681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É o gosto que temos em determinar aquilo que havemos de fazer num mundo desenhado por nós, como se fossemos Deus </a:t>
            </a:r>
          </a:p>
          <a:p>
            <a:r>
              <a:rPr lang="pt-PT" dirty="0"/>
              <a:t>Só não somos Deus porque os nossos pensamentos AINDA não são suficientes para se </a:t>
            </a:r>
            <a:r>
              <a:rPr lang="pt-PT" dirty="0" err="1"/>
              <a:t>auto-realizarem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05083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8FBFE-DB35-44D6-92EB-EEC370374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Poder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DFF617C-429F-4BC0-A90F-D68B4CC9F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12" y="1417638"/>
            <a:ext cx="8229600" cy="4525963"/>
          </a:xfrm>
        </p:spPr>
        <p:txBody>
          <a:bodyPr/>
          <a:lstStyle/>
          <a:p>
            <a:r>
              <a:rPr lang="pt-PT" dirty="0"/>
              <a:t>A violência doméstica é uma questão de identidade e de cuidados (não é violência de estado)</a:t>
            </a:r>
          </a:p>
          <a:p>
            <a:endParaRPr lang="pt-PT" dirty="0"/>
          </a:p>
          <a:p>
            <a:r>
              <a:rPr lang="pt-PT" dirty="0"/>
              <a:t>A crescente diferenciação do poder (dos estados) alegadamente autónomo das identidades (igualdade) e dos cuidados (liberdade) permite tornarmo-nos profissionais, mas não melhores pessoas</a:t>
            </a:r>
          </a:p>
        </p:txBody>
      </p:sp>
    </p:spTree>
    <p:extLst>
      <p:ext uri="{BB962C8B-B14F-4D97-AF65-F5344CB8AC3E}">
        <p14:creationId xmlns:p14="http://schemas.microsoft.com/office/powerpoint/2010/main" val="3089118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C84B2-157F-4552-9442-4D70CC58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Abolir a violência doméstica?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D079BC2-253B-468B-9B87-0938B0379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Quem quer abolir a violência?</a:t>
            </a:r>
          </a:p>
          <a:p>
            <a:r>
              <a:rPr lang="pt-PT" dirty="0"/>
              <a:t>Quem quer abolir a domesticidade?</a:t>
            </a:r>
          </a:p>
          <a:p>
            <a:endParaRPr lang="pt-PT" dirty="0"/>
          </a:p>
          <a:p>
            <a:r>
              <a:rPr lang="pt-PT" dirty="0"/>
              <a:t>Movimentos feministas e os seus desvios de poder – punitivos e de quotas</a:t>
            </a:r>
          </a:p>
          <a:p>
            <a:endParaRPr lang="pt-PT" dirty="0"/>
          </a:p>
          <a:p>
            <a:r>
              <a:rPr lang="pt-PT" dirty="0"/>
              <a:t>Desqualificação do valor dos cuidados e das identidades </a:t>
            </a:r>
          </a:p>
        </p:txBody>
      </p:sp>
    </p:spTree>
    <p:extLst>
      <p:ext uri="{BB962C8B-B14F-4D97-AF65-F5344CB8AC3E}">
        <p14:creationId xmlns:p14="http://schemas.microsoft.com/office/powerpoint/2010/main" val="266258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9FF27-B00E-422F-A06E-914051C6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Assuntos a tratar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8FF6E8F-3767-4CF7-B929-0207BC852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Preconceitos e tabus sobre violência e sobre sexo</a:t>
            </a:r>
          </a:p>
          <a:p>
            <a:r>
              <a:rPr lang="pt-PT" dirty="0"/>
              <a:t>Eficácia da criminalização da violência doméstica</a:t>
            </a:r>
          </a:p>
          <a:p>
            <a:r>
              <a:rPr lang="pt-PT" dirty="0"/>
              <a:t>Estruturação social da violência</a:t>
            </a:r>
          </a:p>
          <a:p>
            <a:r>
              <a:rPr lang="pt-PT" dirty="0"/>
              <a:t>Como pode ser entendida a violência doméstica?</a:t>
            </a:r>
          </a:p>
          <a:p>
            <a:r>
              <a:rPr lang="pt-PT" dirty="0"/>
              <a:t>Como pode ser abolida?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439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347CE-6613-4FA8-B25D-37D3F515D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786210"/>
          </a:xfrm>
        </p:spPr>
        <p:txBody>
          <a:bodyPr/>
          <a:lstStyle/>
          <a:p>
            <a:r>
              <a:rPr lang="pt-PT" dirty="0"/>
              <a:t>Quem entre vós gosta de violência?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333ADB1-9154-4200-8FA4-FC54D7861B91}"/>
              </a:ext>
            </a:extLst>
          </p:cNvPr>
          <p:cNvSpPr txBox="1">
            <a:spLocks/>
          </p:cNvSpPr>
          <p:nvPr/>
        </p:nvSpPr>
        <p:spPr bwMode="auto">
          <a:xfrm>
            <a:off x="179512" y="3010943"/>
            <a:ext cx="8568952" cy="178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pt-PT" kern="0" dirty="0"/>
              <a:t>O público gosta de violência! </a:t>
            </a:r>
          </a:p>
          <a:p>
            <a:r>
              <a:rPr lang="pt-PT" kern="0" dirty="0"/>
              <a:t>E de sexo, na cidade ou fora dela</a:t>
            </a:r>
          </a:p>
        </p:txBody>
      </p:sp>
    </p:spTree>
    <p:extLst>
      <p:ext uri="{BB962C8B-B14F-4D97-AF65-F5344CB8AC3E}">
        <p14:creationId xmlns:p14="http://schemas.microsoft.com/office/powerpoint/2010/main" val="18077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8ABFE-7E74-4C1C-B411-DD8A217A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Violência e sobrevivência</a:t>
            </a:r>
          </a:p>
        </p:txBody>
      </p:sp>
      <p:pic>
        <p:nvPicPr>
          <p:cNvPr id="4" name="Imagem 3" descr="La historia de la humanidad según Milo Manara - Cultura Inquieta">
            <a:extLst>
              <a:ext uri="{FF2B5EF4-FFF2-40B4-BE49-F238E27FC236}">
                <a16:creationId xmlns:a16="http://schemas.microsoft.com/office/drawing/2014/main" id="{56EB5FC4-BE9F-4B07-9D0F-E1A11A6263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417638"/>
            <a:ext cx="4762500" cy="46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439C15F-198C-4188-A3EA-1BE68742D323}"/>
              </a:ext>
            </a:extLst>
          </p:cNvPr>
          <p:cNvSpPr txBox="1"/>
          <p:nvPr/>
        </p:nvSpPr>
        <p:spPr>
          <a:xfrm>
            <a:off x="7202443" y="2060848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Milo Manara </a:t>
            </a:r>
          </a:p>
          <a:p>
            <a:r>
              <a:rPr lang="pt-PT" dirty="0"/>
              <a:t>Cultura Inquieta </a:t>
            </a:r>
          </a:p>
        </p:txBody>
      </p:sp>
    </p:spTree>
    <p:extLst>
      <p:ext uri="{BB962C8B-B14F-4D97-AF65-F5344CB8AC3E}">
        <p14:creationId xmlns:p14="http://schemas.microsoft.com/office/powerpoint/2010/main" val="136750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463A1-4DD0-4D5C-BA72-EC4F8381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… continua …</a:t>
            </a:r>
          </a:p>
        </p:txBody>
      </p:sp>
      <p:pic>
        <p:nvPicPr>
          <p:cNvPr id="3" name="Imagem 2" descr="La historia de la humanidad según Milo Manara - Cultura Inquieta">
            <a:extLst>
              <a:ext uri="{FF2B5EF4-FFF2-40B4-BE49-F238E27FC236}">
                <a16:creationId xmlns:a16="http://schemas.microsoft.com/office/drawing/2014/main" id="{422A68FA-E0AA-4A6A-BE09-ADD31BBC3B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552728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664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1859F8F-6831-403B-863C-6328011C6EA5}"/>
              </a:ext>
            </a:extLst>
          </p:cNvPr>
          <p:cNvSpPr/>
          <p:nvPr/>
        </p:nvSpPr>
        <p:spPr>
          <a:xfrm>
            <a:off x="546085" y="29562"/>
            <a:ext cx="8568952" cy="603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de criminalização da violência doméstica (1982);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de criminalização do abuso sexual (1997);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de descriminalização do aborto (2007)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“A história não é linear, a conquista dos direitos é feita de avanços e recuos. Em certas épocas e regiões do mundo, as Mulheres tiveram direitos que lhes foram retirados posteriormente. É missão de todas e todos não permitir retrocessos.” 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AMCV</a:t>
            </a:r>
            <a:r>
              <a:rPr lang="pt-P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2019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“um terço do total de homicídios deve-se à violência doméstica, uma mulher assassinada em cada semana no ano passado"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Bloco de Esquerda</a:t>
            </a: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campanha, em 2009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3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9611C1-D9D7-45BC-8174-78C9C4FE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Quem gosta de animais domésticos?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6E67332-B74E-4757-BBBE-46DAD464B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7"/>
            <a:ext cx="8075240" cy="1368152"/>
          </a:xfrm>
        </p:spPr>
        <p:txBody>
          <a:bodyPr/>
          <a:lstStyle/>
          <a:p>
            <a:r>
              <a:rPr lang="pt-PT" dirty="0"/>
              <a:t>Também há trabalhadores domésticos</a:t>
            </a:r>
          </a:p>
          <a:p>
            <a:r>
              <a:rPr lang="pt-PT" dirty="0"/>
              <a:t>E nós? Também </a:t>
            </a:r>
            <a:r>
              <a:rPr lang="pt-PT"/>
              <a:t>somos domesticados?</a:t>
            </a:r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5D0203B-F194-4BF2-B90D-7D91E936E20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93308"/>
            <a:ext cx="3324200" cy="266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87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edifício, local de culto, exterior, céu&#10;&#10;Descrição gerada automaticamente">
            <a:extLst>
              <a:ext uri="{FF2B5EF4-FFF2-40B4-BE49-F238E27FC236}">
                <a16:creationId xmlns:a16="http://schemas.microsoft.com/office/drawing/2014/main" id="{DB3DD15F-8E4D-44DD-A467-3546D1E8F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21" y="1306761"/>
            <a:ext cx="7114553" cy="424447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5074086-C3D2-41FB-A113-ED3E7424F028}"/>
              </a:ext>
            </a:extLst>
          </p:cNvPr>
          <p:cNvSpPr txBox="1"/>
          <p:nvPr/>
        </p:nvSpPr>
        <p:spPr>
          <a:xfrm>
            <a:off x="1677200" y="5606207"/>
            <a:ext cx="5789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Torre de Babel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261D47F-9897-4641-81C6-5830E14708B9}"/>
              </a:ext>
            </a:extLst>
          </p:cNvPr>
          <p:cNvSpPr txBox="1"/>
          <p:nvPr/>
        </p:nvSpPr>
        <p:spPr>
          <a:xfrm>
            <a:off x="2238666" y="266908"/>
            <a:ext cx="4666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dirty="0"/>
              <a:t>Discriminação</a:t>
            </a:r>
          </a:p>
        </p:txBody>
      </p:sp>
    </p:spTree>
    <p:extLst>
      <p:ext uri="{BB962C8B-B14F-4D97-AF65-F5344CB8AC3E}">
        <p14:creationId xmlns:p14="http://schemas.microsoft.com/office/powerpoint/2010/main" val="141367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praça s pedro vaticano">
            <a:extLst>
              <a:ext uri="{FF2B5EF4-FFF2-40B4-BE49-F238E27FC236}">
                <a16:creationId xmlns:a16="http://schemas.microsoft.com/office/drawing/2014/main" id="{956A74B8-9077-40C3-B60D-D08042934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3" y="1484784"/>
            <a:ext cx="8243793" cy="461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79CF574-635F-47C5-BA4F-69B08654E13C}"/>
              </a:ext>
            </a:extLst>
          </p:cNvPr>
          <p:cNvSpPr txBox="1"/>
          <p:nvPr/>
        </p:nvSpPr>
        <p:spPr>
          <a:xfrm>
            <a:off x="3267796" y="295027"/>
            <a:ext cx="2608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dirty="0"/>
              <a:t>Elitismo</a:t>
            </a:r>
          </a:p>
        </p:txBody>
      </p:sp>
    </p:spTree>
    <p:extLst>
      <p:ext uri="{BB962C8B-B14F-4D97-AF65-F5344CB8AC3E}">
        <p14:creationId xmlns:p14="http://schemas.microsoft.com/office/powerpoint/2010/main" val="164610058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369</Words>
  <Application>Microsoft Office PowerPoint</Application>
  <PresentationFormat>Apresentação no Ecrã (4:3)</PresentationFormat>
  <Paragraphs>58</Paragraphs>
  <Slides>14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Modelo de apresentação predefinido</vt:lpstr>
      <vt:lpstr>Individualização; um dos factores de estímulo da violência doméstica</vt:lpstr>
      <vt:lpstr>Assuntos a tratar</vt:lpstr>
      <vt:lpstr>Quem entre vós gosta de violência?</vt:lpstr>
      <vt:lpstr>Violência e sobrevivência</vt:lpstr>
      <vt:lpstr>… continua …</vt:lpstr>
      <vt:lpstr>Apresentação do PowerPoint</vt:lpstr>
      <vt:lpstr>Quem gosta de animais domésticos? </vt:lpstr>
      <vt:lpstr>Apresentação do PowerPoint</vt:lpstr>
      <vt:lpstr>Apresentação do PowerPoint</vt:lpstr>
      <vt:lpstr>Transformar pessoas em indivíduos</vt:lpstr>
      <vt:lpstr>A violência doméstica</vt:lpstr>
      <vt:lpstr>Poder</vt:lpstr>
      <vt:lpstr>Abolir a violência doméstica?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156</cp:revision>
  <dcterms:created xsi:type="dcterms:W3CDTF">2005-12-05T12:20:13Z</dcterms:created>
  <dcterms:modified xsi:type="dcterms:W3CDTF">2019-10-05T09:03:21Z</dcterms:modified>
</cp:coreProperties>
</file>