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56" r:id="rId3"/>
    <p:sldId id="368" r:id="rId4"/>
    <p:sldId id="369" r:id="rId5"/>
    <p:sldId id="366" r:id="rId6"/>
    <p:sldId id="353" r:id="rId7"/>
    <p:sldId id="370" r:id="rId8"/>
    <p:sldId id="367" r:id="rId9"/>
    <p:sldId id="371" r:id="rId10"/>
    <p:sldId id="372" r:id="rId11"/>
    <p:sldId id="373" r:id="rId12"/>
    <p:sldId id="311" r:id="rId13"/>
    <p:sldId id="355" r:id="rId14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12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858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Does so-called society exist? </a:t>
            </a:r>
            <a:br>
              <a:rPr lang="en-US" dirty="0"/>
            </a:br>
            <a:r>
              <a:rPr lang="en-US" dirty="0"/>
              <a:t>Globalization and the updating of the social sciences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Abril 2018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4F63B-BCF8-4319-8046-C65A8E44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society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2BB3F2D-7A66-44EC-BFD7-80A0F2A8E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Something new and diverse, where we live in out of nature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Something natural, old, singular as a human experience as evolutionary result</a:t>
            </a:r>
          </a:p>
        </p:txBody>
      </p:sp>
    </p:spTree>
    <p:extLst>
      <p:ext uri="{BB962C8B-B14F-4D97-AF65-F5344CB8AC3E}">
        <p14:creationId xmlns:p14="http://schemas.microsoft.com/office/powerpoint/2010/main" val="185003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F3085-D4D5-4187-AE6C-5A66B398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Theoretical</a:t>
            </a:r>
            <a:r>
              <a:rPr lang="pt-PT" dirty="0"/>
              <a:t> </a:t>
            </a:r>
            <a:r>
              <a:rPr lang="pt-PT" dirty="0" err="1"/>
              <a:t>opportunities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3A7ED97-6461-4649-9313-7BCF57DEC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“</a:t>
            </a:r>
            <a:r>
              <a:rPr lang="pt-PT" dirty="0" err="1"/>
              <a:t>Spirit</a:t>
            </a:r>
            <a:r>
              <a:rPr lang="pt-PT" dirty="0"/>
              <a:t> </a:t>
            </a:r>
            <a:r>
              <a:rPr lang="pt-PT" dirty="0" err="1"/>
              <a:t>Level</a:t>
            </a:r>
            <a:r>
              <a:rPr lang="pt-PT" dirty="0"/>
              <a:t>” </a:t>
            </a:r>
            <a:r>
              <a:rPr lang="pt-PT" dirty="0" err="1"/>
              <a:t>Wilkinson</a:t>
            </a:r>
            <a:r>
              <a:rPr lang="pt-PT" dirty="0"/>
              <a:t> &amp; </a:t>
            </a:r>
            <a:r>
              <a:rPr lang="pt-PT" dirty="0" err="1"/>
              <a:t>Pickett</a:t>
            </a:r>
            <a:r>
              <a:rPr lang="pt-PT" dirty="0"/>
              <a:t> (2009)</a:t>
            </a:r>
          </a:p>
          <a:p>
            <a:r>
              <a:rPr lang="pt-PT" dirty="0"/>
              <a:t>“</a:t>
            </a:r>
            <a:r>
              <a:rPr lang="pt-PT" dirty="0" err="1"/>
              <a:t>The</a:t>
            </a:r>
            <a:r>
              <a:rPr lang="pt-PT" dirty="0"/>
              <a:t> Som Also </a:t>
            </a:r>
            <a:r>
              <a:rPr lang="pt-PT" dirty="0" err="1"/>
              <a:t>Rises</a:t>
            </a:r>
            <a:r>
              <a:rPr lang="pt-PT" dirty="0"/>
              <a:t>” </a:t>
            </a:r>
            <a:r>
              <a:rPr lang="pt-PT" dirty="0" err="1"/>
              <a:t>Clark</a:t>
            </a:r>
            <a:r>
              <a:rPr lang="pt-PT" dirty="0"/>
              <a:t> (2014)</a:t>
            </a:r>
          </a:p>
          <a:p>
            <a:r>
              <a:rPr lang="pt-PT" dirty="0" err="1"/>
              <a:t>Human</a:t>
            </a:r>
            <a:r>
              <a:rPr lang="pt-PT" dirty="0"/>
              <a:t> </a:t>
            </a:r>
            <a:r>
              <a:rPr lang="pt-PT" dirty="0" err="1"/>
              <a:t>society</a:t>
            </a:r>
            <a:r>
              <a:rPr lang="pt-PT" dirty="0"/>
              <a:t> as a natural </a:t>
            </a:r>
            <a:r>
              <a:rPr lang="pt-PT" dirty="0" err="1"/>
              <a:t>history</a:t>
            </a:r>
            <a:r>
              <a:rPr lang="pt-PT" dirty="0"/>
              <a:t> (Morris´ </a:t>
            </a:r>
            <a:r>
              <a:rPr lang="pt-PT" i="1" dirty="0"/>
              <a:t>Western </a:t>
            </a:r>
            <a:r>
              <a:rPr lang="pt-PT" i="1" dirty="0" err="1"/>
              <a:t>Domination</a:t>
            </a:r>
            <a:r>
              <a:rPr lang="pt-PT" dirty="0"/>
              <a:t>; </a:t>
            </a:r>
            <a:r>
              <a:rPr lang="pt-PT" dirty="0" err="1"/>
              <a:t>Fara´s</a:t>
            </a:r>
            <a:r>
              <a:rPr lang="pt-PT" dirty="0"/>
              <a:t> </a:t>
            </a:r>
            <a:r>
              <a:rPr lang="en-US" i="1" dirty="0"/>
              <a:t>Science: a Four Thousand Years History</a:t>
            </a:r>
            <a:r>
              <a:rPr lang="pt-PT" dirty="0"/>
              <a:t>; Graeber´s </a:t>
            </a:r>
            <a:r>
              <a:rPr lang="en-US" i="1"/>
              <a:t>Debt </a:t>
            </a:r>
            <a:r>
              <a:rPr lang="en-US" i="1" dirty="0"/>
              <a:t>– the First 5000 Years</a:t>
            </a:r>
            <a:r>
              <a:rPr lang="pt-P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8775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243517" y="2375218"/>
            <a:ext cx="29177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DIREITOS HUMANOS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94596" y="2286034"/>
            <a:ext cx="24361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PERMACULTURA</a:t>
            </a:r>
          </a:p>
        </p:txBody>
      </p:sp>
    </p:spTree>
    <p:extLst>
      <p:ext uri="{BB962C8B-B14F-4D97-AF65-F5344CB8AC3E}">
        <p14:creationId xmlns:p14="http://schemas.microsoft.com/office/powerpoint/2010/main" val="75593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99" y="0"/>
            <a:ext cx="8229600" cy="1143000"/>
          </a:xfrm>
        </p:spPr>
        <p:txBody>
          <a:bodyPr/>
          <a:lstStyle/>
          <a:p>
            <a:r>
              <a:rPr lang="pt-PT" dirty="0" err="1"/>
              <a:t>Abstract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444684E-6046-46F0-B7B6-D07A166D25B3}"/>
              </a:ext>
            </a:extLst>
          </p:cNvPr>
          <p:cNvSpPr txBox="1"/>
          <p:nvPr/>
        </p:nvSpPr>
        <p:spPr>
          <a:xfrm>
            <a:off x="683568" y="1124744"/>
            <a:ext cx="73448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Descartes VS holistic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Society as a product of state-market system; individuals similar to elites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Law &amp; economy deny, everyday, justice and resources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Social sciences turn this main contradiction (political lies) in temporary/eternal dysfunctions (cognitive distractions)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Does human empathy and solidarity exist? Social sciences answer: No; normality shows society does not exist as agent – it is divided</a:t>
            </a:r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495BC-AB23-46A6-81A5-529E86EA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Global </a:t>
            </a:r>
            <a:r>
              <a:rPr lang="pt-PT" dirty="0" err="1"/>
              <a:t>village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834C93-F549-4864-96DE-DB8D1888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up development to the Third World and poor people has been the motive of progress, since WWII</a:t>
            </a:r>
          </a:p>
          <a:p>
            <a:r>
              <a:rPr lang="en-GB" dirty="0"/>
              <a:t>Stopped by 1973, the progress turn into globalizing technology (financial system; internet) to support new management at a distance </a:t>
            </a:r>
          </a:p>
        </p:txBody>
      </p:sp>
    </p:spTree>
    <p:extLst>
      <p:ext uri="{BB962C8B-B14F-4D97-AF65-F5344CB8AC3E}">
        <p14:creationId xmlns:p14="http://schemas.microsoft.com/office/powerpoint/2010/main" val="119506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495BC-AB23-46A6-81A5-529E86EA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Global </a:t>
            </a:r>
            <a:r>
              <a:rPr lang="pt-PT" dirty="0" err="1"/>
              <a:t>village</a:t>
            </a:r>
            <a:r>
              <a:rPr lang="pt-PT" dirty="0"/>
              <a:t> (II)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834C93-F549-4864-96DE-DB8D1888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Enthusiastic computer´s social movements (Apple, social media) </a:t>
            </a:r>
          </a:p>
          <a:p>
            <a:r>
              <a:rPr lang="en-GB" dirty="0"/>
              <a:t>Global info-exclusion (English imperialism) </a:t>
            </a:r>
          </a:p>
          <a:p>
            <a:r>
              <a:rPr lang="en-GB" dirty="0"/>
              <a:t>The work of the nations (new casts; Reich)</a:t>
            </a:r>
          </a:p>
          <a:p>
            <a:r>
              <a:rPr lang="en-GB" dirty="0"/>
              <a:t>The law of the enemy (Sachs) </a:t>
            </a:r>
          </a:p>
          <a:p>
            <a:r>
              <a:rPr lang="en-GB" dirty="0"/>
              <a:t>Freezing knowledge as useful knowledge</a:t>
            </a:r>
          </a:p>
          <a:p>
            <a:r>
              <a:rPr lang="en-GB" dirty="0"/>
              <a:t>Stop social sciences paradigm work, specially in economics </a:t>
            </a:r>
          </a:p>
        </p:txBody>
      </p:sp>
    </p:spTree>
    <p:extLst>
      <p:ext uri="{BB962C8B-B14F-4D97-AF65-F5344CB8AC3E}">
        <p14:creationId xmlns:p14="http://schemas.microsoft.com/office/powerpoint/2010/main" val="170329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Wacquant´s</a:t>
            </a:r>
            <a:r>
              <a:rPr lang="pt-PT" dirty="0"/>
              <a:t> </a:t>
            </a:r>
            <a:r>
              <a:rPr lang="pt-PT" dirty="0" err="1"/>
              <a:t>theory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>
                <a:solidFill>
                  <a:schemeClr val="tx1"/>
                </a:solidFill>
              </a:rPr>
              <a:t>Prison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Hiper-ghetto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ghetto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Punishing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poor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Deadly</a:t>
            </a:r>
            <a:r>
              <a:rPr lang="pt-PT" i="1" dirty="0"/>
              <a:t> </a:t>
            </a:r>
            <a:r>
              <a:rPr lang="pt-PT" i="1" dirty="0" err="1"/>
              <a:t>symbiosis</a:t>
            </a: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</a:t>
            </a:r>
            <a:endParaRPr lang="pt-PT" dirty="0"/>
          </a:p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61184" y="5229200"/>
            <a:ext cx="16466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(BODY)</a:t>
            </a:r>
            <a:endParaRPr lang="pt-PT" dirty="0"/>
          </a:p>
          <a:p>
            <a:pPr algn="ctr"/>
            <a:r>
              <a:rPr lang="pt-PT" dirty="0"/>
              <a:t>Body </a:t>
            </a:r>
            <a:r>
              <a:rPr lang="pt-PT" dirty="0" err="1"/>
              <a:t>and</a:t>
            </a:r>
            <a:r>
              <a:rPr lang="pt-PT" dirty="0"/>
              <a:t> soul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Urban</a:t>
            </a:r>
            <a:r>
              <a:rPr lang="pt-PT" i="1" dirty="0"/>
              <a:t> </a:t>
            </a:r>
            <a:r>
              <a:rPr lang="pt-PT" i="1" dirty="0" err="1"/>
              <a:t>outcast</a:t>
            </a:r>
            <a:endParaRPr lang="pt-PT" i="1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494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  <a:p>
            <a:r>
              <a:rPr lang="pt-PT" dirty="0"/>
              <a:t>(</a:t>
            </a:r>
            <a:r>
              <a:rPr lang="pt-PT" dirty="0" err="1"/>
              <a:t>ethnicity</a:t>
            </a:r>
            <a:r>
              <a:rPr lang="pt-PT" dirty="0"/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  <a:p>
            <a:pPr algn="ctr"/>
            <a:r>
              <a:rPr lang="pt-PT" dirty="0"/>
              <a:t>(</a:t>
            </a:r>
            <a:r>
              <a:rPr lang="pt-PT" dirty="0" err="1"/>
              <a:t>market</a:t>
            </a:r>
            <a:r>
              <a:rPr lang="pt-PT" dirty="0"/>
              <a:t>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Left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workfare</a:t>
            </a:r>
            <a:r>
              <a:rPr lang="pt-PT" dirty="0"/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Right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prisonfare</a:t>
            </a:r>
            <a:r>
              <a:rPr lang="pt-P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611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meaning of society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Misoginous / afectiv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Dissimulation / cognitif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Desirable elites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Sacrificial elites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3784178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Misoginous</a:t>
            </a:r>
            <a:r>
              <a:rPr lang="pt-PT" dirty="0"/>
              <a:t> / </a:t>
            </a:r>
            <a:r>
              <a:rPr lang="pt-PT" dirty="0" err="1"/>
              <a:t>domestic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Dissimulation / humiliation</a:t>
            </a:r>
          </a:p>
        </p:txBody>
      </p:sp>
    </p:spTree>
    <p:extLst>
      <p:ext uri="{BB962C8B-B14F-4D97-AF65-F5344CB8AC3E}">
        <p14:creationId xmlns:p14="http://schemas.microsoft.com/office/powerpoint/2010/main" val="23141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5A88F-4401-4D67-9AD8-5A3EB22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globalization</a:t>
            </a:r>
            <a:r>
              <a:rPr lang="pt-PT" dirty="0"/>
              <a:t> </a:t>
            </a:r>
            <a:r>
              <a:rPr lang="pt-PT" dirty="0" err="1"/>
              <a:t>interfer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social </a:t>
            </a:r>
            <a:r>
              <a:rPr lang="pt-PT" dirty="0" err="1"/>
              <a:t>sciences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580B79-80D2-434C-BDC9-86163DFCB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196952"/>
          </a:xfrm>
        </p:spPr>
        <p:txBody>
          <a:bodyPr/>
          <a:lstStyle/>
          <a:p>
            <a:r>
              <a:rPr lang="en-GB" dirty="0"/>
              <a:t>Post-modernity, knowledge society, non-discriminative society, high-tech society, post-war society, free and open society, advanced capitalist</a:t>
            </a:r>
          </a:p>
          <a:p>
            <a:r>
              <a:rPr lang="en-GB" dirty="0"/>
              <a:t>Post-90´s “natural” globalization prove </a:t>
            </a:r>
            <a:r>
              <a:rPr lang="en-GB"/>
              <a:t>every optimistic </a:t>
            </a:r>
            <a:r>
              <a:rPr lang="en-GB" dirty="0"/>
              <a:t>trend wrong (Bourdieu, Habermas, Touraine)</a:t>
            </a:r>
          </a:p>
        </p:txBody>
      </p:sp>
    </p:spTree>
    <p:extLst>
      <p:ext uri="{BB962C8B-B14F-4D97-AF65-F5344CB8AC3E}">
        <p14:creationId xmlns:p14="http://schemas.microsoft.com/office/powerpoint/2010/main" val="235940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4088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C755901-9D7E-4F2B-92AE-9D094EBC0277}"/>
              </a:ext>
            </a:extLst>
          </p:cNvPr>
          <p:cNvSpPr/>
          <p:nvPr/>
        </p:nvSpPr>
        <p:spPr>
          <a:xfrm>
            <a:off x="347860" y="5826940"/>
            <a:ext cx="70567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pt-PT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Giddens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(1992). </a:t>
            </a:r>
            <a:r>
              <a:rPr lang="pt-PT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pt-PT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conseqüencias</a:t>
            </a:r>
            <a:r>
              <a:rPr lang="pt-PT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modernidade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S. Paulo: UNESP.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0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EE8A4-5194-44E7-921F-31F06983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Fire</a:t>
            </a:r>
            <a:r>
              <a:rPr lang="pt-PT" dirty="0"/>
              <a:t> </a:t>
            </a:r>
            <a:r>
              <a:rPr lang="pt-PT" dirty="0" err="1"/>
              <a:t>storm</a:t>
            </a:r>
            <a:r>
              <a:rPr lang="pt-PT" dirty="0"/>
              <a:t> cases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ABE053-DA17-4C33-93D5-8C07521C7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312368"/>
          </a:xfrm>
        </p:spPr>
        <p:txBody>
          <a:bodyPr/>
          <a:lstStyle/>
          <a:p>
            <a:r>
              <a:rPr lang="en-GB" dirty="0"/>
              <a:t>“Why we do not cut all trees?” (Bush </a:t>
            </a:r>
            <a:r>
              <a:rPr lang="en-GB" dirty="0" err="1"/>
              <a:t>dixit</a:t>
            </a:r>
            <a:r>
              <a:rPr lang="en-GB" dirty="0"/>
              <a:t>)</a:t>
            </a:r>
          </a:p>
          <a:p>
            <a:r>
              <a:rPr lang="en-GB" dirty="0"/>
              <a:t>Portuguese case: “We cannot trust the state to help to save lives” secretary of state</a:t>
            </a:r>
          </a:p>
          <a:p>
            <a:r>
              <a:rPr lang="en-GB" dirty="0"/>
              <a:t>We are done (Paris summit)</a:t>
            </a:r>
          </a:p>
        </p:txBody>
      </p:sp>
    </p:spTree>
    <p:extLst>
      <p:ext uri="{BB962C8B-B14F-4D97-AF65-F5344CB8AC3E}">
        <p14:creationId xmlns:p14="http://schemas.microsoft.com/office/powerpoint/2010/main" val="239492785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518</Words>
  <Application>Microsoft Office PowerPoint</Application>
  <PresentationFormat>Apresentação no Ecrã (4:3)</PresentationFormat>
  <Paragraphs>103</Paragraphs>
  <Slides>13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Modelo de apresentação predefinido</vt:lpstr>
      <vt:lpstr>Does so-called society exist?  Globalization and the updating of the social sciences </vt:lpstr>
      <vt:lpstr>Abstract</vt:lpstr>
      <vt:lpstr>Global village</vt:lpstr>
      <vt:lpstr>Global village (II)</vt:lpstr>
      <vt:lpstr>Loïc Wacquant´s theory</vt:lpstr>
      <vt:lpstr>Double meaning of society</vt:lpstr>
      <vt:lpstr>How globalization interfer with social sciences?</vt:lpstr>
      <vt:lpstr>Apresentação do PowerPoint</vt:lpstr>
      <vt:lpstr>Fire storm cases</vt:lpstr>
      <vt:lpstr>What society is?</vt:lpstr>
      <vt:lpstr>Theoretical opportunities</vt:lpstr>
      <vt:lpstr>Fim</vt:lpstr>
      <vt:lpstr>Futuros Imaginativos uni-vos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163</cp:revision>
  <dcterms:created xsi:type="dcterms:W3CDTF">2005-12-05T12:20:13Z</dcterms:created>
  <dcterms:modified xsi:type="dcterms:W3CDTF">2018-04-25T10:29:29Z</dcterms:modified>
</cp:coreProperties>
</file>