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401" r:id="rId6"/>
    <p:sldId id="273" r:id="rId7"/>
    <p:sldId id="262" r:id="rId8"/>
    <p:sldId id="402" r:id="rId9"/>
    <p:sldId id="263" r:id="rId1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893BB-2C0B-4B64-A220-BD906565613C}" type="datetimeFigureOut">
              <a:rPr lang="pt-PT" smtClean="0"/>
              <a:t>22/06/2019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15A72-1E68-455E-8CD3-2B3428687AA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5592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dark part of society is not represented </a:t>
            </a:r>
          </a:p>
          <a:p>
            <a:r>
              <a:rPr lang="en-AU" dirty="0"/>
              <a:t>There is two dark sides: a) the lives of the “losers” (toped by prisoners) – represented by the triangle which vertices is down; b) the top conspirations of those who lead economy and states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2797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9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420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B2350C9-7E4E-489F-B93E-58E94A1C1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C2BA-7921-4778-8EDE-8B67C6F2D6B7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D7642B-0C27-44AC-B905-F5D0FEB2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264E1C5-236F-4C4A-B7CA-0678D8E1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8D323-56E3-4025-ABA0-710338086F3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462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FE4857-B84B-4A57-96D9-52B68FA4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CBD0-9EE9-42C6-AA06-3638227B3E0B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6DAE27-A25F-4C5C-AFAD-E6DBEF45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5B34EB-A6AD-451A-BDA7-84BF9FC4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2B578-A99E-4689-B2F7-BE5829AF4A7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65893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0B708B0-9059-4FC0-A831-F95BD7AB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755A-080F-465D-9E6D-D5E699D1A1F1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470810-C214-4814-9ED4-DF5836A6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C36C98B-04EE-4A03-BEA3-F370BC85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E070A-EDE0-4F35-BAC5-7B446DE2D595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30449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E5EB82A-5142-41EA-849F-62EF9EC23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F9CD1-CE68-498B-B70C-59B3D932BD7B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2D9EFE5-EFB8-4BC7-911E-83BFFBF5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25AAB0-2548-42B1-94B1-E2D26A37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395DB-F3AD-44B5-B33C-8402BA708012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918360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4CA291-9587-4DB3-B81C-96E53F11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9DB7-2267-46AC-ABA9-2305DA62923B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CC2EB4B-F32E-40C4-90DD-F4D2957A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F97B067-9C66-40DA-B02D-A5588799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D517-E85D-4DEC-A7BA-4B495EDD36A6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8100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40580FC5-37E9-429F-AA6F-D164CA95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B34B7-4740-4D35-8930-A1B5338A01E4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C61D4AF5-A42B-4701-A28E-2EA366C1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4BA6034E-408D-4979-8462-6AB321E5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F8940-CC21-4CE0-AA09-B5D5273945C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487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89DBFB15-7D86-435A-8D39-952BFC50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E92E-142E-40D7-9718-37C331DCD046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1E477CE0-AD94-4FA9-9CFB-7266B2DC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56E910DD-23F0-4DB1-9EDD-BDCB4D37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CCAC6-6CAD-4D35-9F8A-109A5F81AE91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52400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4F2A6D0A-A12A-4BA8-8498-FFF4F7626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1432-E511-461E-9079-760BFAF30B4D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E28384A3-4047-4F81-AA74-6F7CBAF25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A44EAE9B-1ABD-4DB9-AA04-27300A2D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52485-13B3-4227-A690-15F9B354C050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83752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B911FE99-3FF8-4AFF-A6C7-87BAF6EC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AC9CB-B6FE-4184-ABC2-32EEB584C03E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7D0FCEAC-B064-4A7B-A969-442134B4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6ECA489E-E86B-47A7-BE52-3A3965AB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5F950-CDE4-44DA-BD08-DC4AAA90A86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02308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35ACA1AC-54B0-4EC3-ABB1-35B87398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EA82D-986E-4F13-9E48-6ADE454D28FA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F6BE2C32-AC49-4FC3-9AD2-F8DE45D3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5C6D0CF1-CC9B-4F83-8F4B-2588967C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8276F-FE6F-4866-A3CD-0FBFC1089C07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6660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860B80CF-07ED-4F2F-B1BF-B3E38F2A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76950-160C-4F5F-865A-098A43C2F458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C61E6E91-396D-4609-AD49-D6DDFDFE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1C1D036F-F582-4B5B-90BB-BB7FA817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08C9-55A9-433C-AA18-29DB29458B3B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69592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id="{E794244E-F8F9-4CC8-895C-9C3837900A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 estilo</a:t>
            </a:r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id="{FAC3C887-A953-4B7D-994C-CA87628ACA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Clique para editar os estilos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A5BD569-BBBB-414F-A92A-810BC34A5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C0CB67-7335-4B32-A2C9-82EBFE316F5E}" type="datetimeFigureOut">
              <a:rPr lang="pt-PT"/>
              <a:pPr>
                <a:defRPr/>
              </a:pPr>
              <a:t>22/06/2019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315EBE-D346-4015-81FF-BCED00242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12EE89-48D6-49F9-8A21-147DA8CEE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95DCF0A-D873-47CD-BB30-FA1997877A3F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BC59A79-058C-4366-9E54-499CD9742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692696"/>
            <a:ext cx="6400800" cy="1752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5400" dirty="0">
                <a:solidFill>
                  <a:schemeClr val="tx1"/>
                </a:solidFill>
              </a:rPr>
              <a:t>Aliança sacrificial: </a:t>
            </a:r>
          </a:p>
          <a:p>
            <a:pPr fontAlgn="auto">
              <a:spcAft>
                <a:spcPts val="0"/>
              </a:spcAft>
              <a:defRPr/>
            </a:pPr>
            <a:r>
              <a:rPr lang="pt-PT" sz="5400" dirty="0">
                <a:solidFill>
                  <a:schemeClr val="tx1"/>
                </a:solidFill>
              </a:rPr>
              <a:t>sociedade - estado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50D6A598-AF8A-4D43-82BA-364A4D099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3479782"/>
            <a:ext cx="3466529" cy="244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A699B88-F6E2-43EF-B94D-FD12625735B1}"/>
              </a:ext>
            </a:extLst>
          </p:cNvPr>
          <p:cNvSpPr txBox="1"/>
          <p:nvPr/>
        </p:nvSpPr>
        <p:spPr>
          <a:xfrm>
            <a:off x="5292079" y="3963500"/>
            <a:ext cx="34665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António Pedro Dores</a:t>
            </a:r>
          </a:p>
          <a:p>
            <a:r>
              <a:rPr lang="pt-PT" dirty="0"/>
              <a:t>Sociólogo, ex-activista </a:t>
            </a:r>
          </a:p>
          <a:p>
            <a:r>
              <a:rPr lang="pt-PT" dirty="0"/>
              <a:t>dos direitos humanos,</a:t>
            </a:r>
          </a:p>
          <a:p>
            <a:r>
              <a:rPr lang="pt-PT" dirty="0"/>
              <a:t>acompanhando presos </a:t>
            </a:r>
          </a:p>
          <a:p>
            <a:r>
              <a:rPr lang="pt-PT" dirty="0"/>
              <a:t>que os reclamavam para si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053091-64B9-4196-A6E1-FE2F8977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Assunto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EA5560-BDFB-4D4D-914F-9CCB284AB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Apresentação: a minha espiritualidade</a:t>
            </a:r>
          </a:p>
          <a:p>
            <a:r>
              <a:rPr lang="pt-PT" dirty="0"/>
              <a:t>Conclusões do meu trabalho de campo</a:t>
            </a:r>
          </a:p>
          <a:p>
            <a:r>
              <a:rPr lang="pt-PT" dirty="0"/>
              <a:t>Conclusões do meu trabalho teórico (ou será espiritual?)</a:t>
            </a:r>
          </a:p>
          <a:p>
            <a:r>
              <a:rPr lang="pt-PT" dirty="0"/>
              <a:t>A modernização: a palavra como verdade e a palavra como muro</a:t>
            </a:r>
          </a:p>
        </p:txBody>
      </p:sp>
    </p:spTree>
    <p:extLst>
      <p:ext uri="{BB962C8B-B14F-4D97-AF65-F5344CB8AC3E}">
        <p14:creationId xmlns:p14="http://schemas.microsoft.com/office/powerpoint/2010/main" val="3828706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94FD5-34B0-4A08-A84B-10370341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1. A minha espiritualidade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6DB64C7-638C-4C4F-87A7-C5E37FB22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presença da avó Georgina, que nunca conheci</a:t>
            </a:r>
          </a:p>
          <a:p>
            <a:r>
              <a:rPr lang="pt-PT" dirty="0"/>
              <a:t>A 1ª comunhão burocrática</a:t>
            </a:r>
          </a:p>
          <a:p>
            <a:r>
              <a:rPr lang="pt-PT" dirty="0"/>
              <a:t>Religião moral como obscurantismo</a:t>
            </a:r>
          </a:p>
          <a:p>
            <a:r>
              <a:rPr lang="pt-PT" dirty="0"/>
              <a:t>Padres conscienciosos ausentes</a:t>
            </a:r>
          </a:p>
          <a:p>
            <a:r>
              <a:rPr lang="pt-PT" dirty="0"/>
              <a:t>Obrigado pela oportunidade: acredito que a palavra é potencialmente portadora da verdade e da luz (conforme a sociedade)</a:t>
            </a:r>
          </a:p>
        </p:txBody>
      </p:sp>
    </p:spTree>
    <p:extLst>
      <p:ext uri="{BB962C8B-B14F-4D97-AF65-F5344CB8AC3E}">
        <p14:creationId xmlns:p14="http://schemas.microsoft.com/office/powerpoint/2010/main" val="290959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45380-AB61-4DF8-AE0F-6BF4187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Trabalho de campo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FA345C5-E9DB-4D56-9EA9-F22BECDC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Quem são os presos?</a:t>
            </a:r>
          </a:p>
          <a:p>
            <a:r>
              <a:rPr lang="pt-PT" dirty="0"/>
              <a:t>Presos são eles; presos estamos todos</a:t>
            </a:r>
          </a:p>
        </p:txBody>
      </p:sp>
    </p:spTree>
    <p:extLst>
      <p:ext uri="{BB962C8B-B14F-4D97-AF65-F5344CB8AC3E}">
        <p14:creationId xmlns:p14="http://schemas.microsoft.com/office/powerpoint/2010/main" val="308580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Trabalho teórico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3545886" y="2132856"/>
            <a:ext cx="2052228" cy="1350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545886" y="3695384"/>
            <a:ext cx="2052228" cy="1350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872770" y="192047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Conatos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89342" y="5045534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Tanatos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411761" y="348300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Identidade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084168" y="240288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PODER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5930280" y="4502857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VIOLÊNCIA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BB084B-50B6-49D3-963B-68DA68AEF127}"/>
              </a:ext>
            </a:extLst>
          </p:cNvPr>
          <p:cNvSpPr txBox="1"/>
          <p:nvPr/>
        </p:nvSpPr>
        <p:spPr>
          <a:xfrm>
            <a:off x="5785827" y="3441278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Expectativas</a:t>
            </a:r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D1F2D136-847E-491F-9DB3-92B68F67906E}"/>
              </a:ext>
            </a:extLst>
          </p:cNvPr>
          <p:cNvSpPr/>
          <p:nvPr/>
        </p:nvSpPr>
        <p:spPr>
          <a:xfrm>
            <a:off x="3866724" y="2156016"/>
            <a:ext cx="1410550" cy="88344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90C0CDC2-10B1-4AFC-98AA-75899F09669E}"/>
              </a:ext>
            </a:extLst>
          </p:cNvPr>
          <p:cNvSpPr/>
          <p:nvPr/>
        </p:nvSpPr>
        <p:spPr>
          <a:xfrm rot="10800000">
            <a:off x="3879931" y="4165356"/>
            <a:ext cx="1387931" cy="95200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4843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50335-422A-417D-9CC4-BF118E14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Fonte do espírito imperial moderno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6165647-9AAA-4E45-BDDE-7F7F47C2C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96" y="2125267"/>
            <a:ext cx="4888827" cy="366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0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97EED79-9F7F-4836-A88C-379F9B424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39416"/>
            <a:ext cx="7315200" cy="477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486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45380-AB61-4DF8-AE0F-6BF41876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Misoginia, elitismo e dissimulação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FA345C5-E9DB-4D56-9EA9-F22BECDC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Quem são os presos? os bodes expiatórios (M)</a:t>
            </a:r>
          </a:p>
          <a:p>
            <a:r>
              <a:rPr lang="pt-PT" dirty="0"/>
              <a:t>Presos estamos todos, sacrificados a sermos escusados de nos tornarmos vulneráveis ao sacrifício oficial (medo e trauma)</a:t>
            </a:r>
          </a:p>
          <a:p>
            <a:r>
              <a:rPr lang="pt-PT" dirty="0"/>
              <a:t>Discriminações são formas de espantar os receios, as inseguranças, evitar os traumas</a:t>
            </a:r>
          </a:p>
          <a:p>
            <a:r>
              <a:rPr lang="pt-PT" dirty="0"/>
              <a:t>O império transforma a submissão (boa) em subordinação (que pode ser má)</a:t>
            </a:r>
          </a:p>
        </p:txBody>
      </p:sp>
    </p:spTree>
    <p:extLst>
      <p:ext uri="{BB962C8B-B14F-4D97-AF65-F5344CB8AC3E}">
        <p14:creationId xmlns:p14="http://schemas.microsoft.com/office/powerpoint/2010/main" val="414429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10869" y="1339439"/>
            <a:ext cx="6172200" cy="857250"/>
          </a:xfrm>
        </p:spPr>
        <p:txBody>
          <a:bodyPr>
            <a:noAutofit/>
          </a:bodyPr>
          <a:lstStyle/>
          <a:p>
            <a:pPr algn="ctr"/>
            <a:r>
              <a:rPr lang="pt-PT" sz="72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1800" dirty="0"/>
          </a:p>
          <a:p>
            <a:pPr algn="ctr">
              <a:buFontTx/>
              <a:buNone/>
            </a:pPr>
            <a:endParaRPr lang="pt-PT" sz="1800" dirty="0"/>
          </a:p>
          <a:p>
            <a:pPr algn="ctr">
              <a:buFontTx/>
              <a:buNone/>
            </a:pPr>
            <a:r>
              <a:rPr lang="pt-PT" sz="1800" dirty="0">
                <a:hlinkClick r:id="rId3"/>
              </a:rPr>
              <a:t>António Pedro Dores</a:t>
            </a:r>
            <a:endParaRPr lang="pt-PT" sz="1800" dirty="0"/>
          </a:p>
          <a:p>
            <a:pPr algn="ctr">
              <a:buFontTx/>
              <a:buNone/>
            </a:pPr>
            <a:endParaRPr lang="pt-PT" sz="18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1800" dirty="0">
                <a:hlinkClick r:id="rId5"/>
              </a:rPr>
              <a:t>Trilogia de estados de espírito</a:t>
            </a:r>
            <a:endParaRPr lang="pt-PT" sz="1800" dirty="0"/>
          </a:p>
          <a:p>
            <a:pPr algn="ctr">
              <a:buFontTx/>
              <a:buNone/>
            </a:pPr>
            <a:r>
              <a:rPr lang="pt-PT" sz="1800" dirty="0"/>
              <a:t> </a:t>
            </a:r>
            <a:r>
              <a:rPr lang="pt-PT" sz="1800" dirty="0">
                <a:hlinkClick r:id="rId6"/>
              </a:rPr>
              <a:t>Observatório Europeu das Prisões</a:t>
            </a:r>
            <a:endParaRPr lang="pt-PT" sz="1800" dirty="0"/>
          </a:p>
          <a:p>
            <a:pPr algn="ctr">
              <a:buFontTx/>
              <a:buNone/>
            </a:pPr>
            <a:r>
              <a:rPr lang="pt-PT" sz="1800" dirty="0">
                <a:hlinkClick r:id="rId7"/>
              </a:rPr>
              <a:t>World Social </a:t>
            </a:r>
            <a:r>
              <a:rPr lang="pt-PT" sz="1800" dirty="0" err="1">
                <a:hlinkClick r:id="rId7"/>
              </a:rPr>
              <a:t>Sciences</a:t>
            </a:r>
            <a:r>
              <a:rPr lang="pt-PT" sz="1800" dirty="0">
                <a:hlinkClick r:id="rId7"/>
              </a:rPr>
              <a:t> &amp; </a:t>
            </a:r>
            <a:r>
              <a:rPr lang="pt-PT" sz="1800" dirty="0" err="1">
                <a:hlinkClick r:id="rId7"/>
              </a:rPr>
              <a:t>Humanities</a:t>
            </a:r>
            <a:r>
              <a:rPr lang="pt-PT" sz="1800" dirty="0">
                <a:hlinkClick r:id="rId7"/>
              </a:rPr>
              <a:t> Net</a:t>
            </a:r>
            <a:endParaRPr lang="pt-PT" sz="1800" dirty="0"/>
          </a:p>
          <a:p>
            <a:pPr algn="ctr">
              <a:buFontTx/>
              <a:buNone/>
            </a:pPr>
            <a:r>
              <a:rPr lang="pt-PT" sz="1800" dirty="0">
                <a:hlinkClick r:id="rId8"/>
              </a:rPr>
              <a:t>Escola para lá das ciências sociais</a:t>
            </a:r>
            <a:endParaRPr lang="pt-PT" sz="1800" dirty="0"/>
          </a:p>
          <a:p>
            <a:pPr algn="ctr">
              <a:buFontTx/>
              <a:buNone/>
            </a:pPr>
            <a:endParaRPr lang="pt-PT" sz="1800" dirty="0"/>
          </a:p>
          <a:p>
            <a:pPr algn="ctr">
              <a:buFontTx/>
              <a:buNone/>
            </a:pP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275</Words>
  <Application>Microsoft Office PowerPoint</Application>
  <PresentationFormat>Apresentação no Ecrã (4:3)</PresentationFormat>
  <Paragraphs>47</Paragraphs>
  <Slides>9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Assunto </vt:lpstr>
      <vt:lpstr>1. A minha espiritualidade</vt:lpstr>
      <vt:lpstr>Trabalho de campo</vt:lpstr>
      <vt:lpstr>Trabalho teórico</vt:lpstr>
      <vt:lpstr>Fonte do espírito imperial moderno</vt:lpstr>
      <vt:lpstr>Apresentação do PowerPoint</vt:lpstr>
      <vt:lpstr>Misoginia, elitismo e dissimulação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FERNANDO FREIRE</dc:creator>
  <cp:lastModifiedBy>António Pedro de Andrade Dores</cp:lastModifiedBy>
  <cp:revision>8</cp:revision>
  <dcterms:created xsi:type="dcterms:W3CDTF">2019-06-20T11:12:01Z</dcterms:created>
  <dcterms:modified xsi:type="dcterms:W3CDTF">2019-06-22T10:56:08Z</dcterms:modified>
</cp:coreProperties>
</file>