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1" r:id="rId2"/>
    <p:sldId id="312" r:id="rId3"/>
    <p:sldId id="313" r:id="rId4"/>
    <p:sldId id="314" r:id="rId5"/>
    <p:sldId id="317" r:id="rId6"/>
    <p:sldId id="315" r:id="rId7"/>
    <p:sldId id="318" r:id="rId8"/>
    <p:sldId id="316" r:id="rId9"/>
    <p:sldId id="319" r:id="rId10"/>
    <p:sldId id="311" r:id="rId11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61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10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48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dirty="0"/>
              <a:t>Rendimento Básico Incondicional - uma </a:t>
            </a:r>
            <a:r>
              <a:rPr lang="pt-PT" dirty="0" err="1"/>
              <a:t>perspectiva</a:t>
            </a:r>
            <a:r>
              <a:rPr lang="pt-PT" dirty="0"/>
              <a:t> abolicionista dos controlos sociais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 smtClean="0"/>
              <a:t>António Pedro Dores, Julho 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Abrir caminhos de esperança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Abrir ciências sociais</a:t>
            </a:r>
          </a:p>
          <a:p>
            <a:r>
              <a:rPr lang="pt-PT" dirty="0" smtClean="0"/>
              <a:t>Democracia abolicionista</a:t>
            </a:r>
          </a:p>
          <a:p>
            <a:r>
              <a:rPr lang="pt-PT" dirty="0" smtClean="0"/>
              <a:t>Rendimento Básico Incondicional</a:t>
            </a:r>
          </a:p>
          <a:p>
            <a:r>
              <a:rPr lang="pt-PT" dirty="0" smtClean="0"/>
              <a:t>Justiça Transformativa</a:t>
            </a:r>
          </a:p>
          <a:p>
            <a:r>
              <a:rPr lang="pt-PT" dirty="0" err="1" smtClean="0"/>
              <a:t>Anti-extrativismo</a:t>
            </a:r>
            <a:endParaRPr lang="pt-PT" dirty="0" smtClean="0"/>
          </a:p>
          <a:p>
            <a:r>
              <a:rPr lang="pt-PT" dirty="0" smtClean="0"/>
              <a:t>Novo constitucionalismo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30911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Rendimento Básico Incondicional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r>
              <a:rPr lang="pt-PT" dirty="0" smtClean="0"/>
              <a:t>Utopia em moda</a:t>
            </a:r>
          </a:p>
          <a:p>
            <a:r>
              <a:rPr lang="pt-PT" dirty="0"/>
              <a:t>Concretizar direito à dignidade</a:t>
            </a:r>
          </a:p>
          <a:p>
            <a:r>
              <a:rPr lang="pt-PT" dirty="0" smtClean="0"/>
              <a:t>Questionar </a:t>
            </a:r>
            <a:r>
              <a:rPr lang="pt-PT" dirty="0"/>
              <a:t>o valor do trabalho</a:t>
            </a:r>
          </a:p>
          <a:p>
            <a:r>
              <a:rPr lang="pt-PT" dirty="0" smtClean="0"/>
              <a:t>Desburocratizar </a:t>
            </a:r>
            <a:r>
              <a:rPr lang="pt-PT" dirty="0" smtClean="0"/>
              <a:t>o Estado </a:t>
            </a:r>
            <a:r>
              <a:rPr lang="pt-PT" dirty="0" smtClean="0"/>
              <a:t>Social</a:t>
            </a:r>
          </a:p>
          <a:p>
            <a:r>
              <a:rPr lang="pt-PT" dirty="0" smtClean="0"/>
              <a:t>Quem </a:t>
            </a:r>
            <a:r>
              <a:rPr lang="pt-PT" dirty="0" smtClean="0"/>
              <a:t>paga? </a:t>
            </a:r>
            <a:r>
              <a:rPr lang="pt-PT" dirty="0" smtClean="0"/>
              <a:t>Quem controla?</a:t>
            </a:r>
            <a:endParaRPr lang="pt-PT" dirty="0" smtClean="0"/>
          </a:p>
          <a:p>
            <a:r>
              <a:rPr lang="pt-PT" dirty="0" smtClean="0"/>
              <a:t>RBI autoritário e RBI </a:t>
            </a:r>
            <a:r>
              <a:rPr lang="pt-PT" dirty="0" smtClean="0"/>
              <a:t>solidário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97255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Abolicionismo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1880" y="1436002"/>
            <a:ext cx="8229600" cy="4525963"/>
          </a:xfrm>
        </p:spPr>
        <p:txBody>
          <a:bodyPr/>
          <a:lstStyle/>
          <a:p>
            <a:r>
              <a:rPr lang="pt-PT" dirty="0" smtClean="0"/>
              <a:t>Abolir escravatura e trabalho forçado</a:t>
            </a:r>
          </a:p>
          <a:p>
            <a:r>
              <a:rPr lang="pt-PT" dirty="0" smtClean="0"/>
              <a:t>Abolir a discriminação contra as mulheres e as crianças</a:t>
            </a:r>
          </a:p>
          <a:p>
            <a:r>
              <a:rPr lang="pt-PT" dirty="0" smtClean="0"/>
              <a:t>Crítica à burocratização </a:t>
            </a:r>
            <a:r>
              <a:rPr lang="pt-PT" sz="1800" dirty="0" smtClean="0"/>
              <a:t>Kafka, </a:t>
            </a:r>
            <a:r>
              <a:rPr lang="pt-PT" sz="1800" dirty="0" err="1" smtClean="0"/>
              <a:t>Goffman</a:t>
            </a:r>
            <a:r>
              <a:rPr lang="pt-PT" sz="1800" dirty="0"/>
              <a:t>,</a:t>
            </a:r>
            <a:r>
              <a:rPr lang="pt-PT" sz="1800" dirty="0" smtClean="0"/>
              <a:t> Foucault, </a:t>
            </a:r>
            <a:r>
              <a:rPr lang="pt-PT" sz="1800" dirty="0" err="1" smtClean="0"/>
              <a:t>Illich</a:t>
            </a:r>
            <a:endParaRPr lang="pt-PT" sz="1800" dirty="0" smtClean="0"/>
          </a:p>
          <a:p>
            <a:r>
              <a:rPr lang="pt-PT" dirty="0" smtClean="0"/>
              <a:t>Abolir o proibicionismo, o uso político do moralismo, a troca de liberdade por segurança</a:t>
            </a:r>
          </a:p>
          <a:p>
            <a:r>
              <a:rPr lang="pt-PT" dirty="0" smtClean="0"/>
              <a:t>Estudar raiz da organização social</a:t>
            </a:r>
          </a:p>
        </p:txBody>
      </p:sp>
    </p:spTree>
    <p:extLst>
      <p:ext uri="{BB962C8B-B14F-4D97-AF65-F5344CB8AC3E}">
        <p14:creationId xmlns:p14="http://schemas.microsoft.com/office/powerpoint/2010/main" val="238390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Dois modelos intelectuais </a:t>
            </a:r>
            <a:r>
              <a:rPr lang="pt-PT" dirty="0" smtClean="0"/>
              <a:t>para entender </a:t>
            </a:r>
            <a:r>
              <a:rPr lang="pt-PT" dirty="0" smtClean="0"/>
              <a:t>a sociedade</a:t>
            </a:r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575218"/>
              </p:ext>
            </p:extLst>
          </p:nvPr>
        </p:nvGraphicFramePr>
        <p:xfrm>
          <a:off x="1259632" y="1700808"/>
          <a:ext cx="6624736" cy="455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240360"/>
              </a:tblGrid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Espírito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 abolicionista</a:t>
                      </a:r>
                    </a:p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Crítica paradigmática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Espírito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 iluminista</a:t>
                      </a:r>
                      <a:endParaRPr lang="pt-PT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Ciência 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Misógina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Realista 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Elitista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Organizada 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Dissimulada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Racional 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160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Estado Social neoliberal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Securitarismo</a:t>
            </a:r>
            <a:r>
              <a:rPr lang="pt-PT" dirty="0" smtClean="0"/>
              <a:t> </a:t>
            </a:r>
            <a:r>
              <a:rPr lang="pt-PT" dirty="0" smtClean="0"/>
              <a:t>social</a:t>
            </a:r>
            <a:endParaRPr lang="pt-PT" dirty="0" smtClean="0"/>
          </a:p>
          <a:p>
            <a:r>
              <a:rPr lang="pt-PT" dirty="0" smtClean="0"/>
              <a:t>Critérios </a:t>
            </a:r>
            <a:r>
              <a:rPr lang="pt-PT" dirty="0" smtClean="0"/>
              <a:t>casuísticos</a:t>
            </a:r>
            <a:r>
              <a:rPr lang="pt-PT" dirty="0" smtClean="0"/>
              <a:t>, discriminatórios</a:t>
            </a:r>
          </a:p>
          <a:p>
            <a:r>
              <a:rPr lang="pt-PT" dirty="0" smtClean="0"/>
              <a:t>Produção </a:t>
            </a:r>
            <a:r>
              <a:rPr lang="pt-PT" dirty="0" smtClean="0"/>
              <a:t>da exclusão e da pobreza</a:t>
            </a:r>
          </a:p>
          <a:p>
            <a:r>
              <a:rPr lang="pt-PT" dirty="0" smtClean="0"/>
              <a:t>Da perversidade na condução das instituições</a:t>
            </a:r>
          </a:p>
          <a:p>
            <a:r>
              <a:rPr lang="pt-PT" dirty="0" smtClean="0"/>
              <a:t>Do terrorismo, da invisibilidade dos guetos étnicos e da repressão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2952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Da continuidade do </a:t>
            </a:r>
            <a:br>
              <a:rPr lang="pt-PT" dirty="0" smtClean="0"/>
            </a:br>
            <a:r>
              <a:rPr lang="pt-PT" dirty="0" smtClean="0"/>
              <a:t>Estado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Subordinação da dignidade ao </a:t>
            </a:r>
            <a:r>
              <a:rPr lang="pt-PT" dirty="0" err="1" smtClean="0"/>
              <a:t>securitarismo</a:t>
            </a:r>
            <a:endParaRPr lang="pt-PT" dirty="0" smtClean="0"/>
          </a:p>
          <a:p>
            <a:r>
              <a:rPr lang="pt-PT" dirty="0" smtClean="0"/>
              <a:t>Divergências na UE – finanças e DH</a:t>
            </a:r>
          </a:p>
          <a:p>
            <a:r>
              <a:rPr lang="pt-PT" dirty="0" err="1" smtClean="0"/>
              <a:t>Concepções</a:t>
            </a:r>
            <a:r>
              <a:rPr lang="pt-PT" dirty="0" smtClean="0"/>
              <a:t> autoritárias e democráticas </a:t>
            </a:r>
          </a:p>
          <a:p>
            <a:r>
              <a:rPr lang="pt-PT" dirty="0" smtClean="0"/>
              <a:t>Princípios de divisão de poder </a:t>
            </a:r>
          </a:p>
          <a:p>
            <a:r>
              <a:rPr lang="pt-PT" dirty="0" smtClean="0"/>
              <a:t>Dualidade do social global e local</a:t>
            </a:r>
          </a:p>
          <a:p>
            <a:r>
              <a:rPr lang="pt-PT" dirty="0" smtClean="0"/>
              <a:t>Administração </a:t>
            </a:r>
            <a:r>
              <a:rPr lang="pt-PT" dirty="0"/>
              <a:t>das aparências (Portugal</a:t>
            </a:r>
            <a:r>
              <a:rPr lang="pt-PT" dirty="0" smtClean="0"/>
              <a:t>), estado social tardio e iliteracia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578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Reinventar a </a:t>
            </a:r>
            <a:r>
              <a:rPr lang="pt-PT" dirty="0" smtClean="0"/>
              <a:t>esperança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Crítica ao pós-modernismo centrípeto</a:t>
            </a:r>
            <a:endParaRPr lang="pt-PT" dirty="0" smtClean="0"/>
          </a:p>
          <a:p>
            <a:r>
              <a:rPr lang="pt-PT" dirty="0" err="1"/>
              <a:t>Activistas</a:t>
            </a:r>
            <a:r>
              <a:rPr lang="pt-PT" dirty="0"/>
              <a:t> sociais </a:t>
            </a:r>
            <a:r>
              <a:rPr lang="pt-PT" dirty="0" smtClean="0"/>
              <a:t>igualitários: p</a:t>
            </a:r>
            <a:r>
              <a:rPr lang="pt-PT" dirty="0" smtClean="0"/>
              <a:t>olíticas </a:t>
            </a:r>
            <a:r>
              <a:rPr lang="pt-PT" dirty="0" smtClean="0"/>
              <a:t>centrífugas </a:t>
            </a:r>
            <a:r>
              <a:rPr lang="pt-PT" dirty="0" smtClean="0"/>
              <a:t>de iniciativa d</a:t>
            </a:r>
            <a:r>
              <a:rPr lang="pt-PT" dirty="0" smtClean="0"/>
              <a:t>as </a:t>
            </a:r>
            <a:r>
              <a:rPr lang="pt-PT" dirty="0" smtClean="0"/>
              <a:t>pessoas</a:t>
            </a:r>
          </a:p>
          <a:p>
            <a:r>
              <a:rPr lang="pt-PT" dirty="0" smtClean="0"/>
              <a:t>Dispensa de “informados” mediadores </a:t>
            </a:r>
          </a:p>
          <a:p>
            <a:endParaRPr lang="pt-PT" dirty="0"/>
          </a:p>
          <a:p>
            <a:r>
              <a:rPr lang="pt-PT" dirty="0" smtClean="0"/>
              <a:t>RBI abolicionista da exclusão social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15294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RBI</a:t>
            </a:r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99604"/>
              </p:ext>
            </p:extLst>
          </p:nvPr>
        </p:nvGraphicFramePr>
        <p:xfrm>
          <a:off x="1259632" y="1700808"/>
          <a:ext cx="6624736" cy="455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240360"/>
              </a:tblGrid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Espírito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 abolicionista</a:t>
                      </a:r>
                    </a:p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Crítica paradigmática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Espírito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 iluminista</a:t>
                      </a:r>
                      <a:endParaRPr lang="pt-PT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Ciência 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Individual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Cidadania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De todos para todos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Pago por quem mais tenha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Universal 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Nacional 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206959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272</Words>
  <Application>Microsoft Office PowerPoint</Application>
  <PresentationFormat>Apresentação no Ecrã (4:3)</PresentationFormat>
  <Paragraphs>75</Paragraphs>
  <Slides>10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2" baseType="lpstr">
      <vt:lpstr>Arial</vt:lpstr>
      <vt:lpstr>Modelo de apresentação predefinido</vt:lpstr>
      <vt:lpstr>Rendimento Básico Incondicional - uma perspectiva abolicionista dos controlos sociais</vt:lpstr>
      <vt:lpstr>Abrir caminhos de esperança</vt:lpstr>
      <vt:lpstr>Rendimento Básico Incondicional</vt:lpstr>
      <vt:lpstr>Abolicionismo</vt:lpstr>
      <vt:lpstr>Dois modelos intelectuais para entender a sociedade</vt:lpstr>
      <vt:lpstr>Estado Social neoliberal</vt:lpstr>
      <vt:lpstr>Da continuidade do  Estado Social</vt:lpstr>
      <vt:lpstr>Reinventar a esperança</vt:lpstr>
      <vt:lpstr>RBI</vt:lpstr>
      <vt:lpstr>Fim</vt:lpstr>
    </vt:vector>
  </TitlesOfParts>
  <Company>O nome da sua organização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pedro dores</cp:lastModifiedBy>
  <cp:revision>141</cp:revision>
  <dcterms:created xsi:type="dcterms:W3CDTF">2005-12-05T12:20:13Z</dcterms:created>
  <dcterms:modified xsi:type="dcterms:W3CDTF">2016-07-03T15:42:13Z</dcterms:modified>
</cp:coreProperties>
</file>