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56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2" r:id="rId15"/>
    <p:sldId id="413" r:id="rId16"/>
    <p:sldId id="398" r:id="rId17"/>
    <p:sldId id="284" r:id="rId18"/>
    <p:sldId id="286" r:id="rId19"/>
    <p:sldId id="397" r:id="rId20"/>
    <p:sldId id="399" r:id="rId21"/>
    <p:sldId id="267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98C8A-C849-4287-9386-0FBBFA3ED522}" v="44" dt="2020-10-06T09:48:28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7" autoAdjust="0"/>
    <p:restoredTop sz="94660"/>
  </p:normalViewPr>
  <p:slideViewPr>
    <p:cSldViewPr>
      <p:cViewPr varScale="1">
        <p:scale>
          <a:sx n="69" d="100"/>
          <a:sy n="69" d="100"/>
        </p:scale>
        <p:origin x="14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ónio Pedro Dores" userId="952ced1e-e1ce-4544-98cf-2600b044dd90" providerId="ADAL" clId="{321B54E7-C8C7-4EFB-9427-DA1EFCE9AC97}"/>
    <pc:docChg chg="undo custSel mod addSld delSld modSld sldOrd">
      <pc:chgData name="António Pedro Dores" userId="952ced1e-e1ce-4544-98cf-2600b044dd90" providerId="ADAL" clId="{321B54E7-C8C7-4EFB-9427-DA1EFCE9AC97}" dt="2020-10-06T09:49:47.342" v="2596" actId="20577"/>
      <pc:docMkLst>
        <pc:docMk/>
      </pc:docMkLst>
      <pc:sldChg chg="modSp">
        <pc:chgData name="António Pedro Dores" userId="952ced1e-e1ce-4544-98cf-2600b044dd90" providerId="ADAL" clId="{321B54E7-C8C7-4EFB-9427-DA1EFCE9AC97}" dt="2020-10-06T08:08:45.757" v="60" actId="20577"/>
        <pc:sldMkLst>
          <pc:docMk/>
          <pc:sldMk cId="0" sldId="256"/>
        </pc:sldMkLst>
        <pc:spChg chg="mod">
          <ac:chgData name="António Pedro Dores" userId="952ced1e-e1ce-4544-98cf-2600b044dd90" providerId="ADAL" clId="{321B54E7-C8C7-4EFB-9427-DA1EFCE9AC97}" dt="2020-10-06T08:07:34.188" v="54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António Pedro Dores" userId="952ced1e-e1ce-4544-98cf-2600b044dd90" providerId="ADAL" clId="{321B54E7-C8C7-4EFB-9427-DA1EFCE9AC97}" dt="2020-10-06T08:08:45.757" v="60" actId="20577"/>
          <ac:spMkLst>
            <pc:docMk/>
            <pc:sldMk cId="0" sldId="256"/>
            <ac:spMk id="3" creationId="{00000000-0000-0000-0000-000000000000}"/>
          </ac:spMkLst>
        </pc:spChg>
      </pc:sldChg>
      <pc:sldChg chg="del">
        <pc:chgData name="António Pedro Dores" userId="952ced1e-e1ce-4544-98cf-2600b044dd90" providerId="ADAL" clId="{321B54E7-C8C7-4EFB-9427-DA1EFCE9AC97}" dt="2020-10-06T08:09:05.259" v="61" actId="2696"/>
        <pc:sldMkLst>
          <pc:docMk/>
          <pc:sldMk cId="2607105613" sldId="278"/>
        </pc:sldMkLst>
      </pc:sldChg>
      <pc:sldChg chg="del">
        <pc:chgData name="António Pedro Dores" userId="952ced1e-e1ce-4544-98cf-2600b044dd90" providerId="ADAL" clId="{321B54E7-C8C7-4EFB-9427-DA1EFCE9AC97}" dt="2020-10-06T08:09:43.935" v="71" actId="2696"/>
        <pc:sldMkLst>
          <pc:docMk/>
          <pc:sldMk cId="2138934696" sldId="279"/>
        </pc:sldMkLst>
      </pc:sldChg>
      <pc:sldChg chg="del">
        <pc:chgData name="António Pedro Dores" userId="952ced1e-e1ce-4544-98cf-2600b044dd90" providerId="ADAL" clId="{321B54E7-C8C7-4EFB-9427-DA1EFCE9AC97}" dt="2020-10-06T08:09:08.076" v="63" actId="2696"/>
        <pc:sldMkLst>
          <pc:docMk/>
          <pc:sldMk cId="677804502" sldId="280"/>
        </pc:sldMkLst>
      </pc:sldChg>
      <pc:sldChg chg="del">
        <pc:chgData name="António Pedro Dores" userId="952ced1e-e1ce-4544-98cf-2600b044dd90" providerId="ADAL" clId="{321B54E7-C8C7-4EFB-9427-DA1EFCE9AC97}" dt="2020-10-06T08:09:09.765" v="64" actId="2696"/>
        <pc:sldMkLst>
          <pc:docMk/>
          <pc:sldMk cId="862272882" sldId="282"/>
        </pc:sldMkLst>
      </pc:sldChg>
      <pc:sldChg chg="del">
        <pc:chgData name="António Pedro Dores" userId="952ced1e-e1ce-4544-98cf-2600b044dd90" providerId="ADAL" clId="{321B54E7-C8C7-4EFB-9427-DA1EFCE9AC97}" dt="2020-10-06T08:09:10.492" v="65" actId="2696"/>
        <pc:sldMkLst>
          <pc:docMk/>
          <pc:sldMk cId="3581753641" sldId="283"/>
        </pc:sldMkLst>
      </pc:sldChg>
      <pc:sldChg chg="del">
        <pc:chgData name="António Pedro Dores" userId="952ced1e-e1ce-4544-98cf-2600b044dd90" providerId="ADAL" clId="{321B54E7-C8C7-4EFB-9427-DA1EFCE9AC97}" dt="2020-10-06T08:09:05.851" v="62" actId="2696"/>
        <pc:sldMkLst>
          <pc:docMk/>
          <pc:sldMk cId="478570949" sldId="285"/>
        </pc:sldMkLst>
      </pc:sldChg>
      <pc:sldChg chg="del">
        <pc:chgData name="António Pedro Dores" userId="952ced1e-e1ce-4544-98cf-2600b044dd90" providerId="ADAL" clId="{321B54E7-C8C7-4EFB-9427-DA1EFCE9AC97}" dt="2020-10-06T08:09:31.343" v="69" actId="2696"/>
        <pc:sldMkLst>
          <pc:docMk/>
          <pc:sldMk cId="2568443497" sldId="287"/>
        </pc:sldMkLst>
      </pc:sldChg>
      <pc:sldChg chg="del">
        <pc:chgData name="António Pedro Dores" userId="952ced1e-e1ce-4544-98cf-2600b044dd90" providerId="ADAL" clId="{321B54E7-C8C7-4EFB-9427-DA1EFCE9AC97}" dt="2020-10-06T08:09:28.822" v="66" actId="2696"/>
        <pc:sldMkLst>
          <pc:docMk/>
          <pc:sldMk cId="1413674995" sldId="393"/>
        </pc:sldMkLst>
      </pc:sldChg>
      <pc:sldChg chg="del">
        <pc:chgData name="António Pedro Dores" userId="952ced1e-e1ce-4544-98cf-2600b044dd90" providerId="ADAL" clId="{321B54E7-C8C7-4EFB-9427-DA1EFCE9AC97}" dt="2020-10-06T08:09:29.617" v="67" actId="2696"/>
        <pc:sldMkLst>
          <pc:docMk/>
          <pc:sldMk cId="1646100589" sldId="394"/>
        </pc:sldMkLst>
      </pc:sldChg>
      <pc:sldChg chg="del">
        <pc:chgData name="António Pedro Dores" userId="952ced1e-e1ce-4544-98cf-2600b044dd90" providerId="ADAL" clId="{321B54E7-C8C7-4EFB-9427-DA1EFCE9AC97}" dt="2020-10-06T08:09:32.134" v="70" actId="2696"/>
        <pc:sldMkLst>
          <pc:docMk/>
          <pc:sldMk cId="233106736" sldId="396"/>
        </pc:sldMkLst>
      </pc:sldChg>
      <pc:sldChg chg="modSp">
        <pc:chgData name="António Pedro Dores" userId="952ced1e-e1ce-4544-98cf-2600b044dd90" providerId="ADAL" clId="{321B54E7-C8C7-4EFB-9427-DA1EFCE9AC97}" dt="2020-10-06T09:49:47.342" v="2596" actId="20577"/>
        <pc:sldMkLst>
          <pc:docMk/>
          <pc:sldMk cId="2914436998" sldId="397"/>
        </pc:sldMkLst>
        <pc:spChg chg="mod">
          <ac:chgData name="António Pedro Dores" userId="952ced1e-e1ce-4544-98cf-2600b044dd90" providerId="ADAL" clId="{321B54E7-C8C7-4EFB-9427-DA1EFCE9AC97}" dt="2020-10-06T09:49:47.342" v="2596" actId="20577"/>
          <ac:spMkLst>
            <pc:docMk/>
            <pc:sldMk cId="2914436998" sldId="397"/>
            <ac:spMk id="2" creationId="{D3AB2804-61A7-4AE8-A13C-2707C1AFC390}"/>
          </ac:spMkLst>
        </pc:spChg>
      </pc:sldChg>
      <pc:sldChg chg="ord">
        <pc:chgData name="António Pedro Dores" userId="952ced1e-e1ce-4544-98cf-2600b044dd90" providerId="ADAL" clId="{321B54E7-C8C7-4EFB-9427-DA1EFCE9AC97}" dt="2020-10-06T09:47:15.892" v="2554"/>
        <pc:sldMkLst>
          <pc:docMk/>
          <pc:sldMk cId="3572459012" sldId="398"/>
        </pc:sldMkLst>
      </pc:sldChg>
      <pc:sldChg chg="del">
        <pc:chgData name="António Pedro Dores" userId="952ced1e-e1ce-4544-98cf-2600b044dd90" providerId="ADAL" clId="{321B54E7-C8C7-4EFB-9427-DA1EFCE9AC97}" dt="2020-10-06T08:09:30.633" v="68" actId="2696"/>
        <pc:sldMkLst>
          <pc:docMk/>
          <pc:sldMk cId="2762841048" sldId="400"/>
        </pc:sldMkLst>
      </pc:sldChg>
      <pc:sldChg chg="addSp delSp modSp add mod setBg">
        <pc:chgData name="António Pedro Dores" userId="952ced1e-e1ce-4544-98cf-2600b044dd90" providerId="ADAL" clId="{321B54E7-C8C7-4EFB-9427-DA1EFCE9AC97}" dt="2020-10-06T08:18:25.790" v="476" actId="26606"/>
        <pc:sldMkLst>
          <pc:docMk/>
          <pc:sldMk cId="2766908108" sldId="400"/>
        </pc:sldMkLst>
        <pc:spChg chg="mod">
          <ac:chgData name="António Pedro Dores" userId="952ced1e-e1ce-4544-98cf-2600b044dd90" providerId="ADAL" clId="{321B54E7-C8C7-4EFB-9427-DA1EFCE9AC97}" dt="2020-10-06T08:18:25.790" v="476" actId="26606"/>
          <ac:spMkLst>
            <pc:docMk/>
            <pc:sldMk cId="2766908108" sldId="400"/>
            <ac:spMk id="2" creationId="{4957E342-965B-4572-A773-3BBAFAC77D7E}"/>
          </ac:spMkLst>
        </pc:spChg>
        <pc:spChg chg="mod">
          <ac:chgData name="António Pedro Dores" userId="952ced1e-e1ce-4544-98cf-2600b044dd90" providerId="ADAL" clId="{321B54E7-C8C7-4EFB-9427-DA1EFCE9AC97}" dt="2020-10-06T08:18:25.790" v="476" actId="26606"/>
          <ac:spMkLst>
            <pc:docMk/>
            <pc:sldMk cId="2766908108" sldId="400"/>
            <ac:spMk id="3" creationId="{F84D4D4D-3C4E-42EE-B7B4-7859C3FAB121}"/>
          </ac:spMkLst>
        </pc:spChg>
        <pc:spChg chg="add del">
          <ac:chgData name="António Pedro Dores" userId="952ced1e-e1ce-4544-98cf-2600b044dd90" providerId="ADAL" clId="{321B54E7-C8C7-4EFB-9427-DA1EFCE9AC97}" dt="2020-10-06T08:18:25.706" v="475" actId="26606"/>
          <ac:spMkLst>
            <pc:docMk/>
            <pc:sldMk cId="2766908108" sldId="400"/>
            <ac:spMk id="8" creationId="{B6CDA21F-E7AF-4C75-8395-33F58D5B0E45}"/>
          </ac:spMkLst>
        </pc:spChg>
        <pc:spChg chg="add del">
          <ac:chgData name="António Pedro Dores" userId="952ced1e-e1ce-4544-98cf-2600b044dd90" providerId="ADAL" clId="{321B54E7-C8C7-4EFB-9427-DA1EFCE9AC97}" dt="2020-10-06T08:18:25.706" v="475" actId="26606"/>
          <ac:spMkLst>
            <pc:docMk/>
            <pc:sldMk cId="2766908108" sldId="400"/>
            <ac:spMk id="15" creationId="{D5B0017B-2ECA-49AF-B397-DC140825DF8D}"/>
          </ac:spMkLst>
        </pc:spChg>
        <pc:spChg chg="add">
          <ac:chgData name="António Pedro Dores" userId="952ced1e-e1ce-4544-98cf-2600b044dd90" providerId="ADAL" clId="{321B54E7-C8C7-4EFB-9427-DA1EFCE9AC97}" dt="2020-10-06T08:18:25.790" v="476" actId="26606"/>
          <ac:spMkLst>
            <pc:docMk/>
            <pc:sldMk cId="2766908108" sldId="400"/>
            <ac:spMk id="19" creationId="{3B854194-185D-494D-905C-7C7CB2E30F6E}"/>
          </ac:spMkLst>
        </pc:spChg>
        <pc:spChg chg="add">
          <ac:chgData name="António Pedro Dores" userId="952ced1e-e1ce-4544-98cf-2600b044dd90" providerId="ADAL" clId="{321B54E7-C8C7-4EFB-9427-DA1EFCE9AC97}" dt="2020-10-06T08:18:25.790" v="476" actId="26606"/>
          <ac:spMkLst>
            <pc:docMk/>
            <pc:sldMk cId="2766908108" sldId="400"/>
            <ac:spMk id="20" creationId="{B4F5FA0D-0104-4987-8241-EFF7C85B88DE}"/>
          </ac:spMkLst>
        </pc:spChg>
        <pc:grpChg chg="add del">
          <ac:chgData name="António Pedro Dores" userId="952ced1e-e1ce-4544-98cf-2600b044dd90" providerId="ADAL" clId="{321B54E7-C8C7-4EFB-9427-DA1EFCE9AC97}" dt="2020-10-06T08:18:25.706" v="475" actId="26606"/>
          <ac:grpSpMkLst>
            <pc:docMk/>
            <pc:sldMk cId="2766908108" sldId="400"/>
            <ac:grpSpMk id="10" creationId="{AE1C45F0-260A-458C-96ED-C1F6D2151219}"/>
          </ac:grpSpMkLst>
        </pc:grpChg>
        <pc:picChg chg="add">
          <ac:chgData name="António Pedro Dores" userId="952ced1e-e1ce-4544-98cf-2600b044dd90" providerId="ADAL" clId="{321B54E7-C8C7-4EFB-9427-DA1EFCE9AC97}" dt="2020-10-06T08:18:25.790" v="476" actId="26606"/>
          <ac:picMkLst>
            <pc:docMk/>
            <pc:sldMk cId="2766908108" sldId="400"/>
            <ac:picMk id="21" creationId="{2897127E-6CEF-446C-BE87-93B7C46E49D1}"/>
          </ac:picMkLst>
        </pc:picChg>
        <pc:cxnChg chg="add del">
          <ac:chgData name="António Pedro Dores" userId="952ced1e-e1ce-4544-98cf-2600b044dd90" providerId="ADAL" clId="{321B54E7-C8C7-4EFB-9427-DA1EFCE9AC97}" dt="2020-10-06T08:18:25.706" v="475" actId="26606"/>
          <ac:cxnSpMkLst>
            <pc:docMk/>
            <pc:sldMk cId="2766908108" sldId="400"/>
            <ac:cxnSpMk id="17" creationId="{6CF1BAF6-AD41-4082-B212-8A1F9A2E8779}"/>
          </ac:cxnSpMkLst>
        </pc:cxnChg>
      </pc:sldChg>
      <pc:sldChg chg="addSp delSp modSp add mod setBg">
        <pc:chgData name="António Pedro Dores" userId="952ced1e-e1ce-4544-98cf-2600b044dd90" providerId="ADAL" clId="{321B54E7-C8C7-4EFB-9427-DA1EFCE9AC97}" dt="2020-10-06T08:16:53.338" v="424" actId="26606"/>
        <pc:sldMkLst>
          <pc:docMk/>
          <pc:sldMk cId="500674364" sldId="401"/>
        </pc:sldMkLst>
        <pc:spChg chg="mod">
          <ac:chgData name="António Pedro Dores" userId="952ced1e-e1ce-4544-98cf-2600b044dd90" providerId="ADAL" clId="{321B54E7-C8C7-4EFB-9427-DA1EFCE9AC97}" dt="2020-10-06T08:16:53.338" v="424" actId="26606"/>
          <ac:spMkLst>
            <pc:docMk/>
            <pc:sldMk cId="500674364" sldId="401"/>
            <ac:spMk id="2" creationId="{C409F539-C6A0-49D3-9DCB-1444EAE4BEF3}"/>
          </ac:spMkLst>
        </pc:spChg>
        <pc:spChg chg="mod ord">
          <ac:chgData name="António Pedro Dores" userId="952ced1e-e1ce-4544-98cf-2600b044dd90" providerId="ADAL" clId="{321B54E7-C8C7-4EFB-9427-DA1EFCE9AC97}" dt="2020-10-06T08:16:53.338" v="424" actId="26606"/>
          <ac:spMkLst>
            <pc:docMk/>
            <pc:sldMk cId="500674364" sldId="401"/>
            <ac:spMk id="3" creationId="{9BEB3AB2-283E-4198-A389-80DEE4F5DFBF}"/>
          </ac:spMkLst>
        </pc:spChg>
        <pc:spChg chg="add">
          <ac:chgData name="António Pedro Dores" userId="952ced1e-e1ce-4544-98cf-2600b044dd90" providerId="ADAL" clId="{321B54E7-C8C7-4EFB-9427-DA1EFCE9AC97}" dt="2020-10-06T08:16:53.338" v="424" actId="26606"/>
          <ac:spMkLst>
            <pc:docMk/>
            <pc:sldMk cId="500674364" sldId="401"/>
            <ac:spMk id="10" creationId="{7FEAE179-C525-48F3-AD47-0E9E2B6F2E2E}"/>
          </ac:spMkLst>
        </pc:spChg>
        <pc:spChg chg="add">
          <ac:chgData name="António Pedro Dores" userId="952ced1e-e1ce-4544-98cf-2600b044dd90" providerId="ADAL" clId="{321B54E7-C8C7-4EFB-9427-DA1EFCE9AC97}" dt="2020-10-06T08:16:53.338" v="424" actId="26606"/>
          <ac:spMkLst>
            <pc:docMk/>
            <pc:sldMk cId="500674364" sldId="401"/>
            <ac:spMk id="12" creationId="{95C8260E-968F-44E8-A823-ABB431311926}"/>
          </ac:spMkLst>
        </pc:spChg>
        <pc:spChg chg="add">
          <ac:chgData name="António Pedro Dores" userId="952ced1e-e1ce-4544-98cf-2600b044dd90" providerId="ADAL" clId="{321B54E7-C8C7-4EFB-9427-DA1EFCE9AC97}" dt="2020-10-06T08:16:53.338" v="424" actId="26606"/>
          <ac:spMkLst>
            <pc:docMk/>
            <pc:sldMk cId="500674364" sldId="401"/>
            <ac:spMk id="14" creationId="{2C1BBA94-3F40-40AA-8BB9-E69E25E537C1}"/>
          </ac:spMkLst>
        </pc:spChg>
        <pc:spChg chg="add">
          <ac:chgData name="António Pedro Dores" userId="952ced1e-e1ce-4544-98cf-2600b044dd90" providerId="ADAL" clId="{321B54E7-C8C7-4EFB-9427-DA1EFCE9AC97}" dt="2020-10-06T08:16:53.338" v="424" actId="26606"/>
          <ac:spMkLst>
            <pc:docMk/>
            <pc:sldMk cId="500674364" sldId="401"/>
            <ac:spMk id="16" creationId="{FE43805F-24A6-46A4-B19B-54F28347355C}"/>
          </ac:spMkLst>
        </pc:spChg>
        <pc:picChg chg="add del">
          <ac:chgData name="António Pedro Dores" userId="952ced1e-e1ce-4544-98cf-2600b044dd90" providerId="ADAL" clId="{321B54E7-C8C7-4EFB-9427-DA1EFCE9AC97}" dt="2020-10-06T08:15:06.656" v="418"/>
          <ac:picMkLst>
            <pc:docMk/>
            <pc:sldMk cId="500674364" sldId="401"/>
            <ac:picMk id="4" creationId="{FE31BB05-6C72-4F61-985C-62500A45459F}"/>
          </ac:picMkLst>
        </pc:picChg>
        <pc:picChg chg="add mod">
          <ac:chgData name="António Pedro Dores" userId="952ced1e-e1ce-4544-98cf-2600b044dd90" providerId="ADAL" clId="{321B54E7-C8C7-4EFB-9427-DA1EFCE9AC97}" dt="2020-10-06T08:16:53.338" v="424" actId="26606"/>
          <ac:picMkLst>
            <pc:docMk/>
            <pc:sldMk cId="500674364" sldId="401"/>
            <ac:picMk id="5" creationId="{BC16221A-9617-4A1C-8090-EB5844288FBC}"/>
          </ac:picMkLst>
        </pc:picChg>
      </pc:sldChg>
      <pc:sldChg chg="addSp delSp modSp add mod setBg">
        <pc:chgData name="António Pedro Dores" userId="952ced1e-e1ce-4544-98cf-2600b044dd90" providerId="ADAL" clId="{321B54E7-C8C7-4EFB-9427-DA1EFCE9AC97}" dt="2020-10-06T08:26:45.190" v="777" actId="26606"/>
        <pc:sldMkLst>
          <pc:docMk/>
          <pc:sldMk cId="1730430306" sldId="402"/>
        </pc:sldMkLst>
        <pc:spChg chg="mod">
          <ac:chgData name="António Pedro Dores" userId="952ced1e-e1ce-4544-98cf-2600b044dd90" providerId="ADAL" clId="{321B54E7-C8C7-4EFB-9427-DA1EFCE9AC97}" dt="2020-10-06T08:26:45.190" v="777" actId="26606"/>
          <ac:spMkLst>
            <pc:docMk/>
            <pc:sldMk cId="1730430306" sldId="402"/>
            <ac:spMk id="2" creationId="{934472A5-E5EF-4A4A-9864-910BA294BD59}"/>
          </ac:spMkLst>
        </pc:spChg>
        <pc:spChg chg="mod">
          <ac:chgData name="António Pedro Dores" userId="952ced1e-e1ce-4544-98cf-2600b044dd90" providerId="ADAL" clId="{321B54E7-C8C7-4EFB-9427-DA1EFCE9AC97}" dt="2020-10-06T08:26:45.190" v="777" actId="26606"/>
          <ac:spMkLst>
            <pc:docMk/>
            <pc:sldMk cId="1730430306" sldId="402"/>
            <ac:spMk id="3" creationId="{B2404D16-8C70-45D2-A1F9-CD1D95E85CE9}"/>
          </ac:spMkLst>
        </pc:spChg>
        <pc:spChg chg="add del">
          <ac:chgData name="António Pedro Dores" userId="952ced1e-e1ce-4544-98cf-2600b044dd90" providerId="ADAL" clId="{321B54E7-C8C7-4EFB-9427-DA1EFCE9AC97}" dt="2020-10-06T08:26:45.170" v="776" actId="26606"/>
          <ac:spMkLst>
            <pc:docMk/>
            <pc:sldMk cId="1730430306" sldId="402"/>
            <ac:spMk id="8" creationId="{C2554CA6-288E-4202-BC52-2E5A8F0C0AED}"/>
          </ac:spMkLst>
        </pc:spChg>
        <pc:spChg chg="add del">
          <ac:chgData name="António Pedro Dores" userId="952ced1e-e1ce-4544-98cf-2600b044dd90" providerId="ADAL" clId="{321B54E7-C8C7-4EFB-9427-DA1EFCE9AC97}" dt="2020-10-06T08:26:45.170" v="776" actId="26606"/>
          <ac:spMkLst>
            <pc:docMk/>
            <pc:sldMk cId="1730430306" sldId="402"/>
            <ac:spMk id="10" creationId="{B10BB131-AC8E-4A8E-A5D1-36260F720C3B}"/>
          </ac:spMkLst>
        </pc:spChg>
        <pc:spChg chg="add del">
          <ac:chgData name="António Pedro Dores" userId="952ced1e-e1ce-4544-98cf-2600b044dd90" providerId="ADAL" clId="{321B54E7-C8C7-4EFB-9427-DA1EFCE9AC97}" dt="2020-10-06T08:26:45.170" v="776" actId="26606"/>
          <ac:spMkLst>
            <pc:docMk/>
            <pc:sldMk cId="1730430306" sldId="402"/>
            <ac:spMk id="12" creationId="{5B7778FC-632E-4DCA-A7CB-0D7731CCF970}"/>
          </ac:spMkLst>
        </pc:spChg>
        <pc:spChg chg="add del">
          <ac:chgData name="António Pedro Dores" userId="952ced1e-e1ce-4544-98cf-2600b044dd90" providerId="ADAL" clId="{321B54E7-C8C7-4EFB-9427-DA1EFCE9AC97}" dt="2020-10-06T08:26:45.170" v="776" actId="26606"/>
          <ac:spMkLst>
            <pc:docMk/>
            <pc:sldMk cId="1730430306" sldId="402"/>
            <ac:spMk id="14" creationId="{FA23A907-97FB-4A8F-880A-DD77401C4296}"/>
          </ac:spMkLst>
        </pc:spChg>
        <pc:spChg chg="add">
          <ac:chgData name="António Pedro Dores" userId="952ced1e-e1ce-4544-98cf-2600b044dd90" providerId="ADAL" clId="{321B54E7-C8C7-4EFB-9427-DA1EFCE9AC97}" dt="2020-10-06T08:26:45.190" v="777" actId="26606"/>
          <ac:spMkLst>
            <pc:docMk/>
            <pc:sldMk cId="1730430306" sldId="402"/>
            <ac:spMk id="16" creationId="{3AD318CC-E2A8-4E27-9548-A047A78999B1}"/>
          </ac:spMkLst>
        </pc:spChg>
        <pc:spChg chg="add">
          <ac:chgData name="António Pedro Dores" userId="952ced1e-e1ce-4544-98cf-2600b044dd90" providerId="ADAL" clId="{321B54E7-C8C7-4EFB-9427-DA1EFCE9AC97}" dt="2020-10-06T08:26:45.190" v="777" actId="26606"/>
          <ac:spMkLst>
            <pc:docMk/>
            <pc:sldMk cId="1730430306" sldId="402"/>
            <ac:spMk id="19" creationId="{2C1BBA94-3F40-40AA-8BB9-E69E25E537C1}"/>
          </ac:spMkLst>
        </pc:spChg>
        <pc:grpChg chg="add">
          <ac:chgData name="António Pedro Dores" userId="952ced1e-e1ce-4544-98cf-2600b044dd90" providerId="ADAL" clId="{321B54E7-C8C7-4EFB-9427-DA1EFCE9AC97}" dt="2020-10-06T08:26:45.190" v="777" actId="26606"/>
          <ac:grpSpMkLst>
            <pc:docMk/>
            <pc:sldMk cId="1730430306" sldId="402"/>
            <ac:grpSpMk id="17" creationId="{B14B560F-9DD7-4302-A60B-EBD3EF59B073}"/>
          </ac:grpSpMkLst>
        </pc:grpChg>
      </pc:sldChg>
      <pc:sldChg chg="addSp modSp add mod setBg">
        <pc:chgData name="António Pedro Dores" userId="952ced1e-e1ce-4544-98cf-2600b044dd90" providerId="ADAL" clId="{321B54E7-C8C7-4EFB-9427-DA1EFCE9AC97}" dt="2020-10-06T08:31:47.939" v="867" actId="6549"/>
        <pc:sldMkLst>
          <pc:docMk/>
          <pc:sldMk cId="1024365401" sldId="403"/>
        </pc:sldMkLst>
        <pc:spChg chg="mod">
          <ac:chgData name="António Pedro Dores" userId="952ced1e-e1ce-4544-98cf-2600b044dd90" providerId="ADAL" clId="{321B54E7-C8C7-4EFB-9427-DA1EFCE9AC97}" dt="2020-10-06T08:29:10.438" v="795" actId="255"/>
          <ac:spMkLst>
            <pc:docMk/>
            <pc:sldMk cId="1024365401" sldId="403"/>
            <ac:spMk id="2" creationId="{901030F2-9FCA-40EB-8EA5-7CBAB82F2884}"/>
          </ac:spMkLst>
        </pc:spChg>
        <pc:spChg chg="mod">
          <ac:chgData name="António Pedro Dores" userId="952ced1e-e1ce-4544-98cf-2600b044dd90" providerId="ADAL" clId="{321B54E7-C8C7-4EFB-9427-DA1EFCE9AC97}" dt="2020-10-06T08:31:47.939" v="867" actId="6549"/>
          <ac:spMkLst>
            <pc:docMk/>
            <pc:sldMk cId="1024365401" sldId="403"/>
            <ac:spMk id="3" creationId="{53EB77A5-6330-46B0-BAD5-A9898BDD586A}"/>
          </ac:spMkLst>
        </pc:spChg>
        <pc:spChg chg="add">
          <ac:chgData name="António Pedro Dores" userId="952ced1e-e1ce-4544-98cf-2600b044dd90" providerId="ADAL" clId="{321B54E7-C8C7-4EFB-9427-DA1EFCE9AC97}" dt="2020-10-06T08:28:05.187" v="785" actId="26606"/>
          <ac:spMkLst>
            <pc:docMk/>
            <pc:sldMk cId="1024365401" sldId="403"/>
            <ac:spMk id="9" creationId="{3A93628A-4A26-42A6-859F-D1C95150AD7C}"/>
          </ac:spMkLst>
        </pc:spChg>
        <pc:spChg chg="add">
          <ac:chgData name="António Pedro Dores" userId="952ced1e-e1ce-4544-98cf-2600b044dd90" providerId="ADAL" clId="{321B54E7-C8C7-4EFB-9427-DA1EFCE9AC97}" dt="2020-10-06T08:28:05.187" v="785" actId="26606"/>
          <ac:spMkLst>
            <pc:docMk/>
            <pc:sldMk cId="1024365401" sldId="403"/>
            <ac:spMk id="11" creationId="{DC61D707-5E7F-4B7C-910D-94A83595D599}"/>
          </ac:spMkLst>
        </pc:spChg>
        <pc:picChg chg="add mod">
          <ac:chgData name="António Pedro Dores" userId="952ced1e-e1ce-4544-98cf-2600b044dd90" providerId="ADAL" clId="{321B54E7-C8C7-4EFB-9427-DA1EFCE9AC97}" dt="2020-10-06T08:29:17.437" v="798" actId="1076"/>
          <ac:picMkLst>
            <pc:docMk/>
            <pc:sldMk cId="1024365401" sldId="403"/>
            <ac:picMk id="4" creationId="{53FAB3F1-12CC-4F26-B977-F6E956A23E91}"/>
          </ac:picMkLst>
        </pc:picChg>
      </pc:sldChg>
      <pc:sldChg chg="modSp add">
        <pc:chgData name="António Pedro Dores" userId="952ced1e-e1ce-4544-98cf-2600b044dd90" providerId="ADAL" clId="{321B54E7-C8C7-4EFB-9427-DA1EFCE9AC97}" dt="2020-10-06T08:35:59.624" v="1263" actId="20577"/>
        <pc:sldMkLst>
          <pc:docMk/>
          <pc:sldMk cId="2723903842" sldId="404"/>
        </pc:sldMkLst>
        <pc:spChg chg="mod">
          <ac:chgData name="António Pedro Dores" userId="952ced1e-e1ce-4544-98cf-2600b044dd90" providerId="ADAL" clId="{321B54E7-C8C7-4EFB-9427-DA1EFCE9AC97}" dt="2020-10-06T08:32:27.143" v="880" actId="20577"/>
          <ac:spMkLst>
            <pc:docMk/>
            <pc:sldMk cId="2723903842" sldId="404"/>
            <ac:spMk id="2" creationId="{807017B2-D5C8-4799-A264-0B6CB104E79C}"/>
          </ac:spMkLst>
        </pc:spChg>
        <pc:spChg chg="mod">
          <ac:chgData name="António Pedro Dores" userId="952ced1e-e1ce-4544-98cf-2600b044dd90" providerId="ADAL" clId="{321B54E7-C8C7-4EFB-9427-DA1EFCE9AC97}" dt="2020-10-06T08:35:59.624" v="1263" actId="20577"/>
          <ac:spMkLst>
            <pc:docMk/>
            <pc:sldMk cId="2723903842" sldId="404"/>
            <ac:spMk id="3" creationId="{1B29188B-574B-4685-9A31-9E3780195B85}"/>
          </ac:spMkLst>
        </pc:spChg>
      </pc:sldChg>
      <pc:sldChg chg="addSp delSp modSp add mod setBg">
        <pc:chgData name="António Pedro Dores" userId="952ced1e-e1ce-4544-98cf-2600b044dd90" providerId="ADAL" clId="{321B54E7-C8C7-4EFB-9427-DA1EFCE9AC97}" dt="2020-10-06T08:39:20.008" v="1595" actId="26606"/>
        <pc:sldMkLst>
          <pc:docMk/>
          <pc:sldMk cId="106728813" sldId="405"/>
        </pc:sldMkLst>
        <pc:spChg chg="mod">
          <ac:chgData name="António Pedro Dores" userId="952ced1e-e1ce-4544-98cf-2600b044dd90" providerId="ADAL" clId="{321B54E7-C8C7-4EFB-9427-DA1EFCE9AC97}" dt="2020-10-06T08:39:20.008" v="1595" actId="26606"/>
          <ac:spMkLst>
            <pc:docMk/>
            <pc:sldMk cId="106728813" sldId="405"/>
            <ac:spMk id="2" creationId="{20287B4A-8A20-4BDA-BA48-ADD7FD7FA4D8}"/>
          </ac:spMkLst>
        </pc:spChg>
        <pc:spChg chg="mod">
          <ac:chgData name="António Pedro Dores" userId="952ced1e-e1ce-4544-98cf-2600b044dd90" providerId="ADAL" clId="{321B54E7-C8C7-4EFB-9427-DA1EFCE9AC97}" dt="2020-10-06T08:39:20.008" v="1595" actId="26606"/>
          <ac:spMkLst>
            <pc:docMk/>
            <pc:sldMk cId="106728813" sldId="405"/>
            <ac:spMk id="3" creationId="{C67227B5-F2AB-4654-A89F-A70FAEE3CDC6}"/>
          </ac:spMkLst>
        </pc:spChg>
        <pc:spChg chg="add del">
          <ac:chgData name="António Pedro Dores" userId="952ced1e-e1ce-4544-98cf-2600b044dd90" providerId="ADAL" clId="{321B54E7-C8C7-4EFB-9427-DA1EFCE9AC97}" dt="2020-10-06T08:39:20.008" v="1595" actId="26606"/>
          <ac:spMkLst>
            <pc:docMk/>
            <pc:sldMk cId="106728813" sldId="405"/>
            <ac:spMk id="8" creationId="{85016AEC-0320-4ED0-8ECB-FE11DDDFE17A}"/>
          </ac:spMkLst>
        </pc:spChg>
        <pc:spChg chg="add del">
          <ac:chgData name="António Pedro Dores" userId="952ced1e-e1ce-4544-98cf-2600b044dd90" providerId="ADAL" clId="{321B54E7-C8C7-4EFB-9427-DA1EFCE9AC97}" dt="2020-10-06T08:39:20.008" v="1595" actId="26606"/>
          <ac:spMkLst>
            <pc:docMk/>
            <pc:sldMk cId="106728813" sldId="405"/>
            <ac:spMk id="10" creationId="{D3CDB30C-1F82-41E6-A067-831D6E89184F}"/>
          </ac:spMkLst>
        </pc:spChg>
        <pc:spChg chg="add del">
          <ac:chgData name="António Pedro Dores" userId="952ced1e-e1ce-4544-98cf-2600b044dd90" providerId="ADAL" clId="{321B54E7-C8C7-4EFB-9427-DA1EFCE9AC97}" dt="2020-10-06T08:39:20.008" v="1595" actId="26606"/>
          <ac:spMkLst>
            <pc:docMk/>
            <pc:sldMk cId="106728813" sldId="405"/>
            <ac:spMk id="12" creationId="{2DDA86DD-F997-4F66-A87C-5B58AB6D19EC}"/>
          </ac:spMkLst>
        </pc:spChg>
        <pc:spChg chg="add del">
          <ac:chgData name="António Pedro Dores" userId="952ced1e-e1ce-4544-98cf-2600b044dd90" providerId="ADAL" clId="{321B54E7-C8C7-4EFB-9427-DA1EFCE9AC97}" dt="2020-10-06T08:39:20.008" v="1595" actId="26606"/>
          <ac:spMkLst>
            <pc:docMk/>
            <pc:sldMk cId="106728813" sldId="405"/>
            <ac:spMk id="14" creationId="{D241B827-437E-40A3-A732-669230D6A5BC}"/>
          </ac:spMkLst>
        </pc:spChg>
      </pc:sldChg>
      <pc:sldChg chg="addSp delSp modSp add">
        <pc:chgData name="António Pedro Dores" userId="952ced1e-e1ce-4544-98cf-2600b044dd90" providerId="ADAL" clId="{321B54E7-C8C7-4EFB-9427-DA1EFCE9AC97}" dt="2020-10-06T08:40:47.772" v="1610" actId="1076"/>
        <pc:sldMkLst>
          <pc:docMk/>
          <pc:sldMk cId="604963295" sldId="406"/>
        </pc:sldMkLst>
        <pc:spChg chg="mod">
          <ac:chgData name="António Pedro Dores" userId="952ced1e-e1ce-4544-98cf-2600b044dd90" providerId="ADAL" clId="{321B54E7-C8C7-4EFB-9427-DA1EFCE9AC97}" dt="2020-10-06T08:39:45.588" v="1606" actId="20577"/>
          <ac:spMkLst>
            <pc:docMk/>
            <pc:sldMk cId="604963295" sldId="406"/>
            <ac:spMk id="2" creationId="{0B34573D-5E85-4A3D-822A-2C4B59AB6AA3}"/>
          </ac:spMkLst>
        </pc:spChg>
        <pc:spChg chg="del">
          <ac:chgData name="António Pedro Dores" userId="952ced1e-e1ce-4544-98cf-2600b044dd90" providerId="ADAL" clId="{321B54E7-C8C7-4EFB-9427-DA1EFCE9AC97}" dt="2020-10-06T08:40:37.939" v="1607" actId="478"/>
          <ac:spMkLst>
            <pc:docMk/>
            <pc:sldMk cId="604963295" sldId="406"/>
            <ac:spMk id="3" creationId="{141DFCF3-D04C-4AE5-9BAD-41D10A97EFC5}"/>
          </ac:spMkLst>
        </pc:spChg>
        <pc:picChg chg="add mod">
          <ac:chgData name="António Pedro Dores" userId="952ced1e-e1ce-4544-98cf-2600b044dd90" providerId="ADAL" clId="{321B54E7-C8C7-4EFB-9427-DA1EFCE9AC97}" dt="2020-10-06T08:40:47.772" v="1610" actId="1076"/>
          <ac:picMkLst>
            <pc:docMk/>
            <pc:sldMk cId="604963295" sldId="406"/>
            <ac:picMk id="4" creationId="{762A6965-9F82-42CD-ADF0-088BD05CC6DC}"/>
          </ac:picMkLst>
        </pc:picChg>
      </pc:sldChg>
      <pc:sldChg chg="addSp delSp modSp add mod setBg">
        <pc:chgData name="António Pedro Dores" userId="952ced1e-e1ce-4544-98cf-2600b044dd90" providerId="ADAL" clId="{321B54E7-C8C7-4EFB-9427-DA1EFCE9AC97}" dt="2020-10-06T08:46:50.955" v="1809" actId="14100"/>
        <pc:sldMkLst>
          <pc:docMk/>
          <pc:sldMk cId="1477294572" sldId="407"/>
        </pc:sldMkLst>
        <pc:spChg chg="mod">
          <ac:chgData name="António Pedro Dores" userId="952ced1e-e1ce-4544-98cf-2600b044dd90" providerId="ADAL" clId="{321B54E7-C8C7-4EFB-9427-DA1EFCE9AC97}" dt="2020-10-06T08:45:44.019" v="1778" actId="26606"/>
          <ac:spMkLst>
            <pc:docMk/>
            <pc:sldMk cId="1477294572" sldId="407"/>
            <ac:spMk id="2" creationId="{DB43025B-0470-43CD-8F98-141111054251}"/>
          </ac:spMkLst>
        </pc:spChg>
        <pc:spChg chg="mod">
          <ac:chgData name="António Pedro Dores" userId="952ced1e-e1ce-4544-98cf-2600b044dd90" providerId="ADAL" clId="{321B54E7-C8C7-4EFB-9427-DA1EFCE9AC97}" dt="2020-10-06T08:46:50.955" v="1809" actId="14100"/>
          <ac:spMkLst>
            <pc:docMk/>
            <pc:sldMk cId="1477294572" sldId="407"/>
            <ac:spMk id="3" creationId="{E2B736B3-5822-439E-B911-A1CF3087DA7D}"/>
          </ac:spMkLst>
        </pc:spChg>
        <pc:spChg chg="add del">
          <ac:chgData name="António Pedro Dores" userId="952ced1e-e1ce-4544-98cf-2600b044dd90" providerId="ADAL" clId="{321B54E7-C8C7-4EFB-9427-DA1EFCE9AC97}" dt="2020-10-06T08:45:26.188" v="1772" actId="26606"/>
          <ac:spMkLst>
            <pc:docMk/>
            <pc:sldMk cId="1477294572" sldId="407"/>
            <ac:spMk id="8" creationId="{85016AEC-0320-4ED0-8ECB-FE11DDDFE17A}"/>
          </ac:spMkLst>
        </pc:spChg>
        <pc:spChg chg="add del">
          <ac:chgData name="António Pedro Dores" userId="952ced1e-e1ce-4544-98cf-2600b044dd90" providerId="ADAL" clId="{321B54E7-C8C7-4EFB-9427-DA1EFCE9AC97}" dt="2020-10-06T08:45:26.188" v="1772" actId="26606"/>
          <ac:spMkLst>
            <pc:docMk/>
            <pc:sldMk cId="1477294572" sldId="407"/>
            <ac:spMk id="10" creationId="{D3CDB30C-1F82-41E6-A067-831D6E89184F}"/>
          </ac:spMkLst>
        </pc:spChg>
        <pc:spChg chg="add del">
          <ac:chgData name="António Pedro Dores" userId="952ced1e-e1ce-4544-98cf-2600b044dd90" providerId="ADAL" clId="{321B54E7-C8C7-4EFB-9427-DA1EFCE9AC97}" dt="2020-10-06T08:45:26.188" v="1772" actId="26606"/>
          <ac:spMkLst>
            <pc:docMk/>
            <pc:sldMk cId="1477294572" sldId="407"/>
            <ac:spMk id="12" creationId="{2DDA86DD-F997-4F66-A87C-5B58AB6D19EC}"/>
          </ac:spMkLst>
        </pc:spChg>
        <pc:spChg chg="add del">
          <ac:chgData name="António Pedro Dores" userId="952ced1e-e1ce-4544-98cf-2600b044dd90" providerId="ADAL" clId="{321B54E7-C8C7-4EFB-9427-DA1EFCE9AC97}" dt="2020-10-06T08:45:26.188" v="1772" actId="26606"/>
          <ac:spMkLst>
            <pc:docMk/>
            <pc:sldMk cId="1477294572" sldId="407"/>
            <ac:spMk id="14" creationId="{D241B827-437E-40A3-A732-669230D6A5BC}"/>
          </ac:spMkLst>
        </pc:spChg>
        <pc:spChg chg="add del">
          <ac:chgData name="António Pedro Dores" userId="952ced1e-e1ce-4544-98cf-2600b044dd90" providerId="ADAL" clId="{321B54E7-C8C7-4EFB-9427-DA1EFCE9AC97}" dt="2020-10-06T08:45:44.019" v="1778" actId="26606"/>
          <ac:spMkLst>
            <pc:docMk/>
            <pc:sldMk cId="1477294572" sldId="407"/>
            <ac:spMk id="15" creationId="{D5B0017B-2ECA-49AF-B397-DC140825DF8D}"/>
          </ac:spMkLst>
        </pc:spChg>
        <pc:spChg chg="add del">
          <ac:chgData name="António Pedro Dores" userId="952ced1e-e1ce-4544-98cf-2600b044dd90" providerId="ADAL" clId="{321B54E7-C8C7-4EFB-9427-DA1EFCE9AC97}" dt="2020-10-06T08:45:29.824" v="1774" actId="26606"/>
          <ac:spMkLst>
            <pc:docMk/>
            <pc:sldMk cId="1477294572" sldId="407"/>
            <ac:spMk id="16" creationId="{DBF61EA3-B236-439E-9C0B-340980D56BEE}"/>
          </ac:spMkLst>
        </pc:spChg>
        <pc:spChg chg="add del">
          <ac:chgData name="António Pedro Dores" userId="952ced1e-e1ce-4544-98cf-2600b044dd90" providerId="ADAL" clId="{321B54E7-C8C7-4EFB-9427-DA1EFCE9AC97}" dt="2020-10-06T08:45:29.824" v="1774" actId="26606"/>
          <ac:spMkLst>
            <pc:docMk/>
            <pc:sldMk cId="1477294572" sldId="407"/>
            <ac:spMk id="19" creationId="{E659831F-0D9A-4C63-9EBB-8435B85A440F}"/>
          </ac:spMkLst>
        </pc:spChg>
        <pc:spChg chg="add del">
          <ac:chgData name="António Pedro Dores" userId="952ced1e-e1ce-4544-98cf-2600b044dd90" providerId="ADAL" clId="{321B54E7-C8C7-4EFB-9427-DA1EFCE9AC97}" dt="2020-10-06T08:45:44.019" v="1778" actId="26606"/>
          <ac:spMkLst>
            <pc:docMk/>
            <pc:sldMk cId="1477294572" sldId="407"/>
            <ac:spMk id="21" creationId="{B6CDA21F-E7AF-4C75-8395-33F58D5B0E45}"/>
          </ac:spMkLst>
        </pc:spChg>
        <pc:grpChg chg="add del">
          <ac:chgData name="António Pedro Dores" userId="952ced1e-e1ce-4544-98cf-2600b044dd90" providerId="ADAL" clId="{321B54E7-C8C7-4EFB-9427-DA1EFCE9AC97}" dt="2020-10-06T08:45:29.824" v="1774" actId="26606"/>
          <ac:grpSpMkLst>
            <pc:docMk/>
            <pc:sldMk cId="1477294572" sldId="407"/>
            <ac:grpSpMk id="17" creationId="{28FAF094-D087-493F-8DF9-A486C2D6BBAA}"/>
          </ac:grpSpMkLst>
        </pc:grpChg>
        <pc:grpChg chg="add del">
          <ac:chgData name="António Pedro Dores" userId="952ced1e-e1ce-4544-98cf-2600b044dd90" providerId="ADAL" clId="{321B54E7-C8C7-4EFB-9427-DA1EFCE9AC97}" dt="2020-10-06T08:45:44.019" v="1778" actId="26606"/>
          <ac:grpSpMkLst>
            <pc:docMk/>
            <pc:sldMk cId="1477294572" sldId="407"/>
            <ac:grpSpMk id="22" creationId="{AE1C45F0-260A-458C-96ED-C1F6D2151219}"/>
          </ac:grpSpMkLst>
        </pc:grpChg>
        <pc:cxnChg chg="add del">
          <ac:chgData name="António Pedro Dores" userId="952ced1e-e1ce-4544-98cf-2600b044dd90" providerId="ADAL" clId="{321B54E7-C8C7-4EFB-9427-DA1EFCE9AC97}" dt="2020-10-06T08:45:44.019" v="1778" actId="26606"/>
          <ac:cxnSpMkLst>
            <pc:docMk/>
            <pc:sldMk cId="1477294572" sldId="407"/>
            <ac:cxnSpMk id="25" creationId="{6CF1BAF6-AD41-4082-B212-8A1F9A2E8779}"/>
          </ac:cxnSpMkLst>
        </pc:cxnChg>
      </pc:sldChg>
      <pc:sldChg chg="addSp delSp modSp add mod setBg">
        <pc:chgData name="António Pedro Dores" userId="952ced1e-e1ce-4544-98cf-2600b044dd90" providerId="ADAL" clId="{321B54E7-C8C7-4EFB-9427-DA1EFCE9AC97}" dt="2020-10-06T08:51:54.411" v="2196" actId="26606"/>
        <pc:sldMkLst>
          <pc:docMk/>
          <pc:sldMk cId="649410539" sldId="408"/>
        </pc:sldMkLst>
        <pc:spChg chg="mod">
          <ac:chgData name="António Pedro Dores" userId="952ced1e-e1ce-4544-98cf-2600b044dd90" providerId="ADAL" clId="{321B54E7-C8C7-4EFB-9427-DA1EFCE9AC97}" dt="2020-10-06T08:51:54.411" v="2196" actId="26606"/>
          <ac:spMkLst>
            <pc:docMk/>
            <pc:sldMk cId="649410539" sldId="408"/>
            <ac:spMk id="2" creationId="{C54EF55B-CF64-4970-AF10-77495E6951BF}"/>
          </ac:spMkLst>
        </pc:spChg>
        <pc:spChg chg="del mod">
          <ac:chgData name="António Pedro Dores" userId="952ced1e-e1ce-4544-98cf-2600b044dd90" providerId="ADAL" clId="{321B54E7-C8C7-4EFB-9427-DA1EFCE9AC97}" dt="2020-10-06T08:50:43.626" v="2188" actId="26606"/>
          <ac:spMkLst>
            <pc:docMk/>
            <pc:sldMk cId="649410539" sldId="408"/>
            <ac:spMk id="3" creationId="{241F35C4-6612-4935-BECD-16BFAE4C36F7}"/>
          </ac:spMkLst>
        </pc:spChg>
        <pc:spChg chg="add del">
          <ac:chgData name="António Pedro Dores" userId="952ced1e-e1ce-4544-98cf-2600b044dd90" providerId="ADAL" clId="{321B54E7-C8C7-4EFB-9427-DA1EFCE9AC97}" dt="2020-10-06T08:51:54.411" v="2196" actId="26606"/>
          <ac:spMkLst>
            <pc:docMk/>
            <pc:sldMk cId="649410539" sldId="408"/>
            <ac:spMk id="9" creationId="{AE5A632B-B15A-489E-8337-BC0F40DBC21F}"/>
          </ac:spMkLst>
        </pc:spChg>
        <pc:spChg chg="add del">
          <ac:chgData name="António Pedro Dores" userId="952ced1e-e1ce-4544-98cf-2600b044dd90" providerId="ADAL" clId="{321B54E7-C8C7-4EFB-9427-DA1EFCE9AC97}" dt="2020-10-06T08:51:54.411" v="2196" actId="26606"/>
          <ac:spMkLst>
            <pc:docMk/>
            <pc:sldMk cId="649410539" sldId="408"/>
            <ac:spMk id="11" creationId="{6E895C8D-1379-40B8-8B1B-B6F5AEAF0A6C}"/>
          </ac:spMkLst>
        </pc:spChg>
        <pc:spChg chg="add del">
          <ac:chgData name="António Pedro Dores" userId="952ced1e-e1ce-4544-98cf-2600b044dd90" providerId="ADAL" clId="{321B54E7-C8C7-4EFB-9427-DA1EFCE9AC97}" dt="2020-10-06T08:51:54.411" v="2196" actId="26606"/>
          <ac:spMkLst>
            <pc:docMk/>
            <pc:sldMk cId="649410539" sldId="408"/>
            <ac:spMk id="13" creationId="{651547D7-AD18-407B-A5F4-F8225B5DCFCC}"/>
          </ac:spMkLst>
        </pc:spChg>
        <pc:spChg chg="add del">
          <ac:chgData name="António Pedro Dores" userId="952ced1e-e1ce-4544-98cf-2600b044dd90" providerId="ADAL" clId="{321B54E7-C8C7-4EFB-9427-DA1EFCE9AC97}" dt="2020-10-06T08:51:48.265" v="2194" actId="26606"/>
          <ac:spMkLst>
            <pc:docMk/>
            <pc:sldMk cId="649410539" sldId="408"/>
            <ac:spMk id="18" creationId="{6C4028FD-8BAA-4A19-BFDE-594D991B7552}"/>
          </ac:spMkLst>
        </pc:spChg>
        <pc:spChg chg="add del">
          <ac:chgData name="António Pedro Dores" userId="952ced1e-e1ce-4544-98cf-2600b044dd90" providerId="ADAL" clId="{321B54E7-C8C7-4EFB-9427-DA1EFCE9AC97}" dt="2020-10-06T08:51:54.411" v="2196" actId="26606"/>
          <ac:spMkLst>
            <pc:docMk/>
            <pc:sldMk cId="649410539" sldId="408"/>
            <ac:spMk id="20" creationId="{3A5B4632-C963-4296-86F0-79AA9EA5AE98}"/>
          </ac:spMkLst>
        </pc:spChg>
        <pc:graphicFrameChg chg="add mod modGraphic">
          <ac:chgData name="António Pedro Dores" userId="952ced1e-e1ce-4544-98cf-2600b044dd90" providerId="ADAL" clId="{321B54E7-C8C7-4EFB-9427-DA1EFCE9AC97}" dt="2020-10-06T08:51:54.411" v="2196" actId="26606"/>
          <ac:graphicFrameMkLst>
            <pc:docMk/>
            <pc:sldMk cId="649410539" sldId="408"/>
            <ac:graphicFrameMk id="5" creationId="{F07B7580-EADA-4252-9BF5-B8095F969500}"/>
          </ac:graphicFrameMkLst>
        </pc:graphicFrameChg>
      </pc:sldChg>
      <pc:sldChg chg="modSp add">
        <pc:chgData name="António Pedro Dores" userId="952ced1e-e1ce-4544-98cf-2600b044dd90" providerId="ADAL" clId="{321B54E7-C8C7-4EFB-9427-DA1EFCE9AC97}" dt="2020-10-06T09:04:50.854" v="2319" actId="14100"/>
        <pc:sldMkLst>
          <pc:docMk/>
          <pc:sldMk cId="202081487" sldId="409"/>
        </pc:sldMkLst>
        <pc:spChg chg="mod">
          <ac:chgData name="António Pedro Dores" userId="952ced1e-e1ce-4544-98cf-2600b044dd90" providerId="ADAL" clId="{321B54E7-C8C7-4EFB-9427-DA1EFCE9AC97}" dt="2020-10-06T09:04:40.945" v="2317" actId="20577"/>
          <ac:spMkLst>
            <pc:docMk/>
            <pc:sldMk cId="202081487" sldId="409"/>
            <ac:spMk id="2" creationId="{5364A9C5-1FEB-4049-9E45-D4BFEE271BFA}"/>
          </ac:spMkLst>
        </pc:spChg>
        <pc:spChg chg="mod">
          <ac:chgData name="António Pedro Dores" userId="952ced1e-e1ce-4544-98cf-2600b044dd90" providerId="ADAL" clId="{321B54E7-C8C7-4EFB-9427-DA1EFCE9AC97}" dt="2020-10-06T09:04:50.854" v="2319" actId="14100"/>
          <ac:spMkLst>
            <pc:docMk/>
            <pc:sldMk cId="202081487" sldId="409"/>
            <ac:spMk id="3" creationId="{ACFBD58D-C162-4CE8-958D-39A8FF100B63}"/>
          </ac:spMkLst>
        </pc:spChg>
      </pc:sldChg>
      <pc:sldChg chg="addSp modSp add mod setBg">
        <pc:chgData name="António Pedro Dores" userId="952ced1e-e1ce-4544-98cf-2600b044dd90" providerId="ADAL" clId="{321B54E7-C8C7-4EFB-9427-DA1EFCE9AC97}" dt="2020-10-06T09:22:17.847" v="2472" actId="6549"/>
        <pc:sldMkLst>
          <pc:docMk/>
          <pc:sldMk cId="183553972" sldId="410"/>
        </pc:sldMkLst>
        <pc:spChg chg="mod ord">
          <ac:chgData name="António Pedro Dores" userId="952ced1e-e1ce-4544-98cf-2600b044dd90" providerId="ADAL" clId="{321B54E7-C8C7-4EFB-9427-DA1EFCE9AC97}" dt="2020-10-06T09:08:44.211" v="2341" actId="26606"/>
          <ac:spMkLst>
            <pc:docMk/>
            <pc:sldMk cId="183553972" sldId="410"/>
            <ac:spMk id="2" creationId="{8A75A722-F3DC-4AF7-B03F-6B4A88275C89}"/>
          </ac:spMkLst>
        </pc:spChg>
        <pc:spChg chg="add mod">
          <ac:chgData name="António Pedro Dores" userId="952ced1e-e1ce-4544-98cf-2600b044dd90" providerId="ADAL" clId="{321B54E7-C8C7-4EFB-9427-DA1EFCE9AC97}" dt="2020-10-06T09:22:17.847" v="2472" actId="6549"/>
          <ac:spMkLst>
            <pc:docMk/>
            <pc:sldMk cId="183553972" sldId="410"/>
            <ac:spMk id="5" creationId="{9C6933F0-61A6-4500-A066-2C915F88582F}"/>
          </ac:spMkLst>
        </pc:spChg>
        <pc:spChg chg="add">
          <ac:chgData name="António Pedro Dores" userId="952ced1e-e1ce-4544-98cf-2600b044dd90" providerId="ADAL" clId="{321B54E7-C8C7-4EFB-9427-DA1EFCE9AC97}" dt="2020-10-06T09:08:44.211" v="2341" actId="26606"/>
          <ac:spMkLst>
            <pc:docMk/>
            <pc:sldMk cId="183553972" sldId="410"/>
            <ac:spMk id="9" creationId="{9F0EABC1-C7E2-4071-A457-E6F1A4A8595F}"/>
          </ac:spMkLst>
        </pc:spChg>
        <pc:spChg chg="add">
          <ac:chgData name="António Pedro Dores" userId="952ced1e-e1ce-4544-98cf-2600b044dd90" providerId="ADAL" clId="{321B54E7-C8C7-4EFB-9427-DA1EFCE9AC97}" dt="2020-10-06T09:08:44.211" v="2341" actId="26606"/>
          <ac:spMkLst>
            <pc:docMk/>
            <pc:sldMk cId="183553972" sldId="410"/>
            <ac:spMk id="13" creationId="{D8CBC7CB-394D-467B-A55F-4D1D35883B63}"/>
          </ac:spMkLst>
        </pc:spChg>
        <pc:spChg chg="add">
          <ac:chgData name="António Pedro Dores" userId="952ced1e-e1ce-4544-98cf-2600b044dd90" providerId="ADAL" clId="{321B54E7-C8C7-4EFB-9427-DA1EFCE9AC97}" dt="2020-10-06T09:08:44.211" v="2341" actId="26606"/>
          <ac:spMkLst>
            <pc:docMk/>
            <pc:sldMk cId="183553972" sldId="410"/>
            <ac:spMk id="15" creationId="{449039F0-4D99-49DC-A487-779BF58589FA}"/>
          </ac:spMkLst>
        </pc:spChg>
        <pc:spChg chg="add">
          <ac:chgData name="António Pedro Dores" userId="952ced1e-e1ce-4544-98cf-2600b044dd90" providerId="ADAL" clId="{321B54E7-C8C7-4EFB-9427-DA1EFCE9AC97}" dt="2020-10-06T09:08:44.211" v="2341" actId="26606"/>
          <ac:spMkLst>
            <pc:docMk/>
            <pc:sldMk cId="183553972" sldId="410"/>
            <ac:spMk id="17" creationId="{337BD936-7966-400B-ADDC-AEBF1773D323}"/>
          </ac:spMkLst>
        </pc:spChg>
        <pc:spChg chg="add">
          <ac:chgData name="António Pedro Dores" userId="952ced1e-e1ce-4544-98cf-2600b044dd90" providerId="ADAL" clId="{321B54E7-C8C7-4EFB-9427-DA1EFCE9AC97}" dt="2020-10-06T09:08:44.211" v="2341" actId="26606"/>
          <ac:spMkLst>
            <pc:docMk/>
            <pc:sldMk cId="183553972" sldId="410"/>
            <ac:spMk id="19" creationId="{BFF9561A-DFC7-4B1D-9290-B97FCC619D4E}"/>
          </ac:spMkLst>
        </pc:spChg>
        <pc:picChg chg="add mod">
          <ac:chgData name="António Pedro Dores" userId="952ced1e-e1ce-4544-98cf-2600b044dd90" providerId="ADAL" clId="{321B54E7-C8C7-4EFB-9427-DA1EFCE9AC97}" dt="2020-10-06T09:08:44.211" v="2341" actId="26606"/>
          <ac:picMkLst>
            <pc:docMk/>
            <pc:sldMk cId="183553972" sldId="410"/>
            <ac:picMk id="3" creationId="{B89EF27D-D894-4F23-8619-A32E53DAED74}"/>
          </ac:picMkLst>
        </pc:picChg>
        <pc:picChg chg="add mod">
          <ac:chgData name="António Pedro Dores" userId="952ced1e-e1ce-4544-98cf-2600b044dd90" providerId="ADAL" clId="{321B54E7-C8C7-4EFB-9427-DA1EFCE9AC97}" dt="2020-10-06T09:08:44.211" v="2341" actId="26606"/>
          <ac:picMkLst>
            <pc:docMk/>
            <pc:sldMk cId="183553972" sldId="410"/>
            <ac:picMk id="4" creationId="{7BAAC3F8-73E9-4AD1-9982-3A667DF37C41}"/>
          </ac:picMkLst>
        </pc:picChg>
        <pc:picChg chg="add mod">
          <ac:chgData name="António Pedro Dores" userId="952ced1e-e1ce-4544-98cf-2600b044dd90" providerId="ADAL" clId="{321B54E7-C8C7-4EFB-9427-DA1EFCE9AC97}" dt="2020-10-06T09:13:41.150" v="2431" actId="1076"/>
          <ac:picMkLst>
            <pc:docMk/>
            <pc:sldMk cId="183553972" sldId="410"/>
            <ac:picMk id="6" creationId="{C795D9A0-06A9-438E-AC2C-E375E689A1EB}"/>
          </ac:picMkLst>
        </pc:picChg>
        <pc:picChg chg="add mod">
          <ac:chgData name="António Pedro Dores" userId="952ced1e-e1ce-4544-98cf-2600b044dd90" providerId="ADAL" clId="{321B54E7-C8C7-4EFB-9427-DA1EFCE9AC97}" dt="2020-10-06T09:16:29.085" v="2453" actId="1076"/>
          <ac:picMkLst>
            <pc:docMk/>
            <pc:sldMk cId="183553972" sldId="410"/>
            <ac:picMk id="7" creationId="{65727D87-8498-48DB-A1A2-FE37B1B3F7D9}"/>
          </ac:picMkLst>
        </pc:picChg>
        <pc:cxnChg chg="add">
          <ac:chgData name="António Pedro Dores" userId="952ced1e-e1ce-4544-98cf-2600b044dd90" providerId="ADAL" clId="{321B54E7-C8C7-4EFB-9427-DA1EFCE9AC97}" dt="2020-10-06T09:08:44.211" v="2341" actId="26606"/>
          <ac:cxnSpMkLst>
            <pc:docMk/>
            <pc:sldMk cId="183553972" sldId="410"/>
            <ac:cxnSpMk id="11" creationId="{BC6A1D31-CD00-48A6-81C1-8BA429C42700}"/>
          </ac:cxnSpMkLst>
        </pc:cxnChg>
      </pc:sldChg>
      <pc:sldChg chg="add del">
        <pc:chgData name="António Pedro Dores" userId="952ced1e-e1ce-4544-98cf-2600b044dd90" providerId="ADAL" clId="{321B54E7-C8C7-4EFB-9427-DA1EFCE9AC97}" dt="2020-10-06T09:22:47.769" v="2473" actId="2696"/>
        <pc:sldMkLst>
          <pc:docMk/>
          <pc:sldMk cId="1981046880" sldId="411"/>
        </pc:sldMkLst>
      </pc:sldChg>
      <pc:sldChg chg="addSp modSp add mod setBg">
        <pc:chgData name="António Pedro Dores" userId="952ced1e-e1ce-4544-98cf-2600b044dd90" providerId="ADAL" clId="{321B54E7-C8C7-4EFB-9427-DA1EFCE9AC97}" dt="2020-10-06T09:49:06.814" v="2578" actId="1076"/>
        <pc:sldMkLst>
          <pc:docMk/>
          <pc:sldMk cId="2210011468" sldId="412"/>
        </pc:sldMkLst>
        <pc:spChg chg="mod">
          <ac:chgData name="António Pedro Dores" userId="952ced1e-e1ce-4544-98cf-2600b044dd90" providerId="ADAL" clId="{321B54E7-C8C7-4EFB-9427-DA1EFCE9AC97}" dt="2020-10-06T09:26:20.800" v="2522" actId="26606"/>
          <ac:spMkLst>
            <pc:docMk/>
            <pc:sldMk cId="2210011468" sldId="412"/>
            <ac:spMk id="2" creationId="{43DB14B0-F3E7-4BDB-B8D4-5F562B87B322}"/>
          </ac:spMkLst>
        </pc:spChg>
        <pc:spChg chg="add mod">
          <ac:chgData name="António Pedro Dores" userId="952ced1e-e1ce-4544-98cf-2600b044dd90" providerId="ADAL" clId="{321B54E7-C8C7-4EFB-9427-DA1EFCE9AC97}" dt="2020-10-06T09:46:07.484" v="2553" actId="14100"/>
          <ac:spMkLst>
            <pc:docMk/>
            <pc:sldMk cId="2210011468" sldId="412"/>
            <ac:spMk id="5" creationId="{3AD6CF39-0CF9-4211-9F04-820F1897EC70}"/>
          </ac:spMkLst>
        </pc:spChg>
        <pc:spChg chg="add mod">
          <ac:chgData name="António Pedro Dores" userId="952ced1e-e1ce-4544-98cf-2600b044dd90" providerId="ADAL" clId="{321B54E7-C8C7-4EFB-9427-DA1EFCE9AC97}" dt="2020-10-06T09:49:06.814" v="2578" actId="1076"/>
          <ac:spMkLst>
            <pc:docMk/>
            <pc:sldMk cId="2210011468" sldId="412"/>
            <ac:spMk id="6" creationId="{F4CC5F5A-9630-4B5A-9CBE-32984D3C098C}"/>
          </ac:spMkLst>
        </pc:spChg>
        <pc:spChg chg="add">
          <ac:chgData name="António Pedro Dores" userId="952ced1e-e1ce-4544-98cf-2600b044dd90" providerId="ADAL" clId="{321B54E7-C8C7-4EFB-9427-DA1EFCE9AC97}" dt="2020-10-06T09:26:20.800" v="2522" actId="26606"/>
          <ac:spMkLst>
            <pc:docMk/>
            <pc:sldMk cId="2210011468" sldId="412"/>
            <ac:spMk id="9" creationId="{A29398BB-6F62-472B-88B2-8D942FEBFB20}"/>
          </ac:spMkLst>
        </pc:spChg>
        <pc:spChg chg="add">
          <ac:chgData name="António Pedro Dores" userId="952ced1e-e1ce-4544-98cf-2600b044dd90" providerId="ADAL" clId="{321B54E7-C8C7-4EFB-9427-DA1EFCE9AC97}" dt="2020-10-06T09:26:20.800" v="2522" actId="26606"/>
          <ac:spMkLst>
            <pc:docMk/>
            <pc:sldMk cId="2210011468" sldId="412"/>
            <ac:spMk id="11" creationId="{82738A5C-A1C0-481D-A59A-EB32070792F2}"/>
          </ac:spMkLst>
        </pc:spChg>
        <pc:picChg chg="add mod ord">
          <ac:chgData name="António Pedro Dores" userId="952ced1e-e1ce-4544-98cf-2600b044dd90" providerId="ADAL" clId="{321B54E7-C8C7-4EFB-9427-DA1EFCE9AC97}" dt="2020-10-06T09:26:20.800" v="2522" actId="26606"/>
          <ac:picMkLst>
            <pc:docMk/>
            <pc:sldMk cId="2210011468" sldId="412"/>
            <ac:picMk id="3" creationId="{829043EA-7668-4F53-B8BB-E9E015B94CD6}"/>
          </ac:picMkLst>
        </pc:picChg>
        <pc:picChg chg="add mod">
          <ac:chgData name="António Pedro Dores" userId="952ced1e-e1ce-4544-98cf-2600b044dd90" providerId="ADAL" clId="{321B54E7-C8C7-4EFB-9427-DA1EFCE9AC97}" dt="2020-10-06T09:26:20.800" v="2522" actId="26606"/>
          <ac:picMkLst>
            <pc:docMk/>
            <pc:sldMk cId="2210011468" sldId="412"/>
            <ac:picMk id="4" creationId="{D92A1491-BCBA-4838-A4CB-D0A093ACDD6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54A41-6153-4584-B583-9938A8ACE050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0738A8-ABD2-4782-8D68-B247C6409DEB}">
      <dgm:prSet/>
      <dgm:spPr/>
      <dgm:t>
        <a:bodyPr/>
        <a:lstStyle/>
        <a:p>
          <a:r>
            <a:rPr lang="pt-PT"/>
            <a:t>As recomendações internacionais não são observadas</a:t>
          </a:r>
          <a:endParaRPr lang="en-US"/>
        </a:p>
      </dgm:t>
    </dgm:pt>
    <dgm:pt modelId="{BDCB4A06-92A9-4742-B0D1-DEED3A947457}" type="parTrans" cxnId="{163CE1A8-7115-4F0E-898B-D556F58F5505}">
      <dgm:prSet/>
      <dgm:spPr/>
      <dgm:t>
        <a:bodyPr/>
        <a:lstStyle/>
        <a:p>
          <a:endParaRPr lang="en-US"/>
        </a:p>
      </dgm:t>
    </dgm:pt>
    <dgm:pt modelId="{806E5AAC-5227-479B-B9D7-0EAB4BC02EE9}" type="sibTrans" cxnId="{163CE1A8-7115-4F0E-898B-D556F58F5505}">
      <dgm:prSet/>
      <dgm:spPr/>
      <dgm:t>
        <a:bodyPr/>
        <a:lstStyle/>
        <a:p>
          <a:endParaRPr lang="en-US"/>
        </a:p>
      </dgm:t>
    </dgm:pt>
    <dgm:pt modelId="{FD814715-62F6-4614-84CB-12789CEC9878}">
      <dgm:prSet/>
      <dgm:spPr/>
      <dgm:t>
        <a:bodyPr/>
        <a:lstStyle/>
        <a:p>
          <a:r>
            <a:rPr lang="pt-PT"/>
            <a:t>As alternativas à prisão existem para servir o sistema penitenciário</a:t>
          </a:r>
          <a:endParaRPr lang="en-US"/>
        </a:p>
      </dgm:t>
    </dgm:pt>
    <dgm:pt modelId="{BC2DF00D-B61F-46E0-BF2C-9C656EFC40A4}" type="parTrans" cxnId="{37947720-5498-40C0-88A4-923C990824BB}">
      <dgm:prSet/>
      <dgm:spPr/>
      <dgm:t>
        <a:bodyPr/>
        <a:lstStyle/>
        <a:p>
          <a:endParaRPr lang="en-US"/>
        </a:p>
      </dgm:t>
    </dgm:pt>
    <dgm:pt modelId="{4EACB56A-EC3C-4782-A7D3-4A17B1B6D7CC}" type="sibTrans" cxnId="{37947720-5498-40C0-88A4-923C990824BB}">
      <dgm:prSet/>
      <dgm:spPr/>
      <dgm:t>
        <a:bodyPr/>
        <a:lstStyle/>
        <a:p>
          <a:endParaRPr lang="en-US"/>
        </a:p>
      </dgm:t>
    </dgm:pt>
    <dgm:pt modelId="{00EE18B6-2EA9-44B0-892B-FC43C759F528}">
      <dgm:prSet/>
      <dgm:spPr/>
      <dgm:t>
        <a:bodyPr/>
        <a:lstStyle/>
        <a:p>
          <a:r>
            <a:rPr lang="pt-PT"/>
            <a:t>Os sistemas de monitorização de saúde são precários ou inexistentes</a:t>
          </a:r>
          <a:endParaRPr lang="en-US"/>
        </a:p>
      </dgm:t>
    </dgm:pt>
    <dgm:pt modelId="{A57AD66E-6125-4064-AA7F-42AF4A9EB7C3}" type="parTrans" cxnId="{99582BAD-27B5-4AB3-95A2-AC1FBA49F643}">
      <dgm:prSet/>
      <dgm:spPr/>
      <dgm:t>
        <a:bodyPr/>
        <a:lstStyle/>
        <a:p>
          <a:endParaRPr lang="en-US"/>
        </a:p>
      </dgm:t>
    </dgm:pt>
    <dgm:pt modelId="{77470275-0789-434E-85C6-6CD412E346FE}" type="sibTrans" cxnId="{99582BAD-27B5-4AB3-95A2-AC1FBA49F643}">
      <dgm:prSet/>
      <dgm:spPr/>
      <dgm:t>
        <a:bodyPr/>
        <a:lstStyle/>
        <a:p>
          <a:endParaRPr lang="en-US"/>
        </a:p>
      </dgm:t>
    </dgm:pt>
    <dgm:pt modelId="{AF2C92DC-18CE-4DC1-BA14-4BE277C896C8}">
      <dgm:prSet/>
      <dgm:spPr/>
      <dgm:t>
        <a:bodyPr/>
        <a:lstStyle/>
        <a:p>
          <a:r>
            <a:rPr lang="pt-PT" dirty="0"/>
            <a:t>Os investimentos na </a:t>
          </a:r>
          <a:r>
            <a:rPr lang="pt-PT" dirty="0" err="1"/>
            <a:t>desradicalização</a:t>
          </a:r>
          <a:r>
            <a:rPr lang="pt-PT" dirty="0"/>
            <a:t> não respondem a uma realidade</a:t>
          </a:r>
          <a:endParaRPr lang="en-US" dirty="0"/>
        </a:p>
      </dgm:t>
    </dgm:pt>
    <dgm:pt modelId="{076A94B2-548C-4892-8069-65F04A4F8D10}" type="parTrans" cxnId="{1145DA17-BFDE-4232-A7FE-297B67C66E6D}">
      <dgm:prSet/>
      <dgm:spPr/>
      <dgm:t>
        <a:bodyPr/>
        <a:lstStyle/>
        <a:p>
          <a:endParaRPr lang="en-US"/>
        </a:p>
      </dgm:t>
    </dgm:pt>
    <dgm:pt modelId="{75A7950B-F1CF-46AA-B93C-EDE566C2B390}" type="sibTrans" cxnId="{1145DA17-BFDE-4232-A7FE-297B67C66E6D}">
      <dgm:prSet/>
      <dgm:spPr/>
      <dgm:t>
        <a:bodyPr/>
        <a:lstStyle/>
        <a:p>
          <a:endParaRPr lang="en-US"/>
        </a:p>
      </dgm:t>
    </dgm:pt>
    <dgm:pt modelId="{1C7A0730-1C2F-4E50-91B1-231A89CB91A5}" type="pres">
      <dgm:prSet presAssocID="{E0354A41-6153-4584-B583-9938A8ACE05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16625E-C465-4F22-BFF8-AF6791FCD839}" type="pres">
      <dgm:prSet presAssocID="{370738A8-ABD2-4782-8D68-B247C6409DEB}" presName="thickLine" presStyleLbl="alignNode1" presStyleIdx="0" presStyleCnt="4"/>
      <dgm:spPr/>
    </dgm:pt>
    <dgm:pt modelId="{069238F2-135B-4645-B043-C6EDC69A0287}" type="pres">
      <dgm:prSet presAssocID="{370738A8-ABD2-4782-8D68-B247C6409DEB}" presName="horz1" presStyleCnt="0"/>
      <dgm:spPr/>
    </dgm:pt>
    <dgm:pt modelId="{C1538173-3D70-4F1F-87FF-1CF69FE322A8}" type="pres">
      <dgm:prSet presAssocID="{370738A8-ABD2-4782-8D68-B247C6409DEB}" presName="tx1" presStyleLbl="revTx" presStyleIdx="0" presStyleCnt="4"/>
      <dgm:spPr/>
      <dgm:t>
        <a:bodyPr/>
        <a:lstStyle/>
        <a:p>
          <a:endParaRPr lang="en-US"/>
        </a:p>
      </dgm:t>
    </dgm:pt>
    <dgm:pt modelId="{CB3F4932-BEAC-4330-8F87-A40B9D722133}" type="pres">
      <dgm:prSet presAssocID="{370738A8-ABD2-4782-8D68-B247C6409DEB}" presName="vert1" presStyleCnt="0"/>
      <dgm:spPr/>
    </dgm:pt>
    <dgm:pt modelId="{D04FFD82-EE36-473D-8EE0-A84E299E6245}" type="pres">
      <dgm:prSet presAssocID="{FD814715-62F6-4614-84CB-12789CEC9878}" presName="thickLine" presStyleLbl="alignNode1" presStyleIdx="1" presStyleCnt="4"/>
      <dgm:spPr/>
    </dgm:pt>
    <dgm:pt modelId="{86622B9F-2527-4ED8-A0B6-3E09D8D4DF27}" type="pres">
      <dgm:prSet presAssocID="{FD814715-62F6-4614-84CB-12789CEC9878}" presName="horz1" presStyleCnt="0"/>
      <dgm:spPr/>
    </dgm:pt>
    <dgm:pt modelId="{27EF055D-E6A1-49FA-A891-DA4547FF3A76}" type="pres">
      <dgm:prSet presAssocID="{FD814715-62F6-4614-84CB-12789CEC9878}" presName="tx1" presStyleLbl="revTx" presStyleIdx="1" presStyleCnt="4"/>
      <dgm:spPr/>
      <dgm:t>
        <a:bodyPr/>
        <a:lstStyle/>
        <a:p>
          <a:endParaRPr lang="en-US"/>
        </a:p>
      </dgm:t>
    </dgm:pt>
    <dgm:pt modelId="{9A4F7F3D-0350-4DA6-948E-A062A79EEE92}" type="pres">
      <dgm:prSet presAssocID="{FD814715-62F6-4614-84CB-12789CEC9878}" presName="vert1" presStyleCnt="0"/>
      <dgm:spPr/>
    </dgm:pt>
    <dgm:pt modelId="{F612C915-9E80-452D-8A4A-FABEEBF6F7E7}" type="pres">
      <dgm:prSet presAssocID="{00EE18B6-2EA9-44B0-892B-FC43C759F528}" presName="thickLine" presStyleLbl="alignNode1" presStyleIdx="2" presStyleCnt="4"/>
      <dgm:spPr/>
    </dgm:pt>
    <dgm:pt modelId="{2FC905DA-0852-44E7-BFE6-9EA13A5D0C4B}" type="pres">
      <dgm:prSet presAssocID="{00EE18B6-2EA9-44B0-892B-FC43C759F528}" presName="horz1" presStyleCnt="0"/>
      <dgm:spPr/>
    </dgm:pt>
    <dgm:pt modelId="{7F09A390-D398-4F83-A2B2-CB7D3F8060BE}" type="pres">
      <dgm:prSet presAssocID="{00EE18B6-2EA9-44B0-892B-FC43C759F528}" presName="tx1" presStyleLbl="revTx" presStyleIdx="2" presStyleCnt="4"/>
      <dgm:spPr/>
      <dgm:t>
        <a:bodyPr/>
        <a:lstStyle/>
        <a:p>
          <a:endParaRPr lang="en-US"/>
        </a:p>
      </dgm:t>
    </dgm:pt>
    <dgm:pt modelId="{C8FE909E-3645-4981-9AEA-2B1F9CEFCC37}" type="pres">
      <dgm:prSet presAssocID="{00EE18B6-2EA9-44B0-892B-FC43C759F528}" presName="vert1" presStyleCnt="0"/>
      <dgm:spPr/>
    </dgm:pt>
    <dgm:pt modelId="{AF1EF418-CD1E-4AD8-A52F-009204126FAD}" type="pres">
      <dgm:prSet presAssocID="{AF2C92DC-18CE-4DC1-BA14-4BE277C896C8}" presName="thickLine" presStyleLbl="alignNode1" presStyleIdx="3" presStyleCnt="4"/>
      <dgm:spPr/>
    </dgm:pt>
    <dgm:pt modelId="{AB7E62A3-C810-4CFD-8FD7-E9DE325CFB00}" type="pres">
      <dgm:prSet presAssocID="{AF2C92DC-18CE-4DC1-BA14-4BE277C896C8}" presName="horz1" presStyleCnt="0"/>
      <dgm:spPr/>
    </dgm:pt>
    <dgm:pt modelId="{E69ABB41-B258-4238-B876-FF680ED8B2C9}" type="pres">
      <dgm:prSet presAssocID="{AF2C92DC-18CE-4DC1-BA14-4BE277C896C8}" presName="tx1" presStyleLbl="revTx" presStyleIdx="3" presStyleCnt="4"/>
      <dgm:spPr/>
      <dgm:t>
        <a:bodyPr/>
        <a:lstStyle/>
        <a:p>
          <a:endParaRPr lang="en-US"/>
        </a:p>
      </dgm:t>
    </dgm:pt>
    <dgm:pt modelId="{074ACC3A-3431-4F42-BBE9-7DA79E810683}" type="pres">
      <dgm:prSet presAssocID="{AF2C92DC-18CE-4DC1-BA14-4BE277C896C8}" presName="vert1" presStyleCnt="0"/>
      <dgm:spPr/>
    </dgm:pt>
  </dgm:ptLst>
  <dgm:cxnLst>
    <dgm:cxn modelId="{846E98C2-228F-4368-A7DF-7FB2C784538E}" type="presOf" srcId="{FD814715-62F6-4614-84CB-12789CEC9878}" destId="{27EF055D-E6A1-49FA-A891-DA4547FF3A76}" srcOrd="0" destOrd="0" presId="urn:microsoft.com/office/officeart/2008/layout/LinedList"/>
    <dgm:cxn modelId="{F5531BEF-A0CB-4256-B5F7-B6EA125129B7}" type="presOf" srcId="{E0354A41-6153-4584-B583-9938A8ACE050}" destId="{1C7A0730-1C2F-4E50-91B1-231A89CB91A5}" srcOrd="0" destOrd="0" presId="urn:microsoft.com/office/officeart/2008/layout/LinedList"/>
    <dgm:cxn modelId="{BA474372-14F8-4099-93AC-B2AA93ED0D31}" type="presOf" srcId="{00EE18B6-2EA9-44B0-892B-FC43C759F528}" destId="{7F09A390-D398-4F83-A2B2-CB7D3F8060BE}" srcOrd="0" destOrd="0" presId="urn:microsoft.com/office/officeart/2008/layout/LinedList"/>
    <dgm:cxn modelId="{1E11136B-D374-4B26-9533-420AD5F6FA49}" type="presOf" srcId="{370738A8-ABD2-4782-8D68-B247C6409DEB}" destId="{C1538173-3D70-4F1F-87FF-1CF69FE322A8}" srcOrd="0" destOrd="0" presId="urn:microsoft.com/office/officeart/2008/layout/LinedList"/>
    <dgm:cxn modelId="{5441D760-8CD5-4AEC-9698-41F99AE18733}" type="presOf" srcId="{AF2C92DC-18CE-4DC1-BA14-4BE277C896C8}" destId="{E69ABB41-B258-4238-B876-FF680ED8B2C9}" srcOrd="0" destOrd="0" presId="urn:microsoft.com/office/officeart/2008/layout/LinedList"/>
    <dgm:cxn modelId="{1145DA17-BFDE-4232-A7FE-297B67C66E6D}" srcId="{E0354A41-6153-4584-B583-9938A8ACE050}" destId="{AF2C92DC-18CE-4DC1-BA14-4BE277C896C8}" srcOrd="3" destOrd="0" parTransId="{076A94B2-548C-4892-8069-65F04A4F8D10}" sibTransId="{75A7950B-F1CF-46AA-B93C-EDE566C2B390}"/>
    <dgm:cxn modelId="{37947720-5498-40C0-88A4-923C990824BB}" srcId="{E0354A41-6153-4584-B583-9938A8ACE050}" destId="{FD814715-62F6-4614-84CB-12789CEC9878}" srcOrd="1" destOrd="0" parTransId="{BC2DF00D-B61F-46E0-BF2C-9C656EFC40A4}" sibTransId="{4EACB56A-EC3C-4782-A7D3-4A17B1B6D7CC}"/>
    <dgm:cxn modelId="{99582BAD-27B5-4AB3-95A2-AC1FBA49F643}" srcId="{E0354A41-6153-4584-B583-9938A8ACE050}" destId="{00EE18B6-2EA9-44B0-892B-FC43C759F528}" srcOrd="2" destOrd="0" parTransId="{A57AD66E-6125-4064-AA7F-42AF4A9EB7C3}" sibTransId="{77470275-0789-434E-85C6-6CD412E346FE}"/>
    <dgm:cxn modelId="{163CE1A8-7115-4F0E-898B-D556F58F5505}" srcId="{E0354A41-6153-4584-B583-9938A8ACE050}" destId="{370738A8-ABD2-4782-8D68-B247C6409DEB}" srcOrd="0" destOrd="0" parTransId="{BDCB4A06-92A9-4742-B0D1-DEED3A947457}" sibTransId="{806E5AAC-5227-479B-B9D7-0EAB4BC02EE9}"/>
    <dgm:cxn modelId="{6AA68385-AF66-460C-8CCC-74888901FEE4}" type="presParOf" srcId="{1C7A0730-1C2F-4E50-91B1-231A89CB91A5}" destId="{0116625E-C465-4F22-BFF8-AF6791FCD839}" srcOrd="0" destOrd="0" presId="urn:microsoft.com/office/officeart/2008/layout/LinedList"/>
    <dgm:cxn modelId="{05C743CB-FC37-41AF-A256-86F56391DF0B}" type="presParOf" srcId="{1C7A0730-1C2F-4E50-91B1-231A89CB91A5}" destId="{069238F2-135B-4645-B043-C6EDC69A0287}" srcOrd="1" destOrd="0" presId="urn:microsoft.com/office/officeart/2008/layout/LinedList"/>
    <dgm:cxn modelId="{7548D468-8F2E-481B-8A4E-A9363F910278}" type="presParOf" srcId="{069238F2-135B-4645-B043-C6EDC69A0287}" destId="{C1538173-3D70-4F1F-87FF-1CF69FE322A8}" srcOrd="0" destOrd="0" presId="urn:microsoft.com/office/officeart/2008/layout/LinedList"/>
    <dgm:cxn modelId="{F78D0D26-9794-4D45-B0B2-19ED7CB9FE5E}" type="presParOf" srcId="{069238F2-135B-4645-B043-C6EDC69A0287}" destId="{CB3F4932-BEAC-4330-8F87-A40B9D722133}" srcOrd="1" destOrd="0" presId="urn:microsoft.com/office/officeart/2008/layout/LinedList"/>
    <dgm:cxn modelId="{A15E9999-5C2B-4DBE-A5B8-1C2D4449BA47}" type="presParOf" srcId="{1C7A0730-1C2F-4E50-91B1-231A89CB91A5}" destId="{D04FFD82-EE36-473D-8EE0-A84E299E6245}" srcOrd="2" destOrd="0" presId="urn:microsoft.com/office/officeart/2008/layout/LinedList"/>
    <dgm:cxn modelId="{C4671113-3E03-450B-A098-99B2379B477D}" type="presParOf" srcId="{1C7A0730-1C2F-4E50-91B1-231A89CB91A5}" destId="{86622B9F-2527-4ED8-A0B6-3E09D8D4DF27}" srcOrd="3" destOrd="0" presId="urn:microsoft.com/office/officeart/2008/layout/LinedList"/>
    <dgm:cxn modelId="{5AD77089-1DF8-4782-9F19-5082966110DC}" type="presParOf" srcId="{86622B9F-2527-4ED8-A0B6-3E09D8D4DF27}" destId="{27EF055D-E6A1-49FA-A891-DA4547FF3A76}" srcOrd="0" destOrd="0" presId="urn:microsoft.com/office/officeart/2008/layout/LinedList"/>
    <dgm:cxn modelId="{188FE259-FCE1-4311-B41B-5299DA7C8DFE}" type="presParOf" srcId="{86622B9F-2527-4ED8-A0B6-3E09D8D4DF27}" destId="{9A4F7F3D-0350-4DA6-948E-A062A79EEE92}" srcOrd="1" destOrd="0" presId="urn:microsoft.com/office/officeart/2008/layout/LinedList"/>
    <dgm:cxn modelId="{A88137E6-CB71-4CDE-B377-A29ECAFC137D}" type="presParOf" srcId="{1C7A0730-1C2F-4E50-91B1-231A89CB91A5}" destId="{F612C915-9E80-452D-8A4A-FABEEBF6F7E7}" srcOrd="4" destOrd="0" presId="urn:microsoft.com/office/officeart/2008/layout/LinedList"/>
    <dgm:cxn modelId="{B67ACB22-0D48-4307-A7DE-6674688FE317}" type="presParOf" srcId="{1C7A0730-1C2F-4E50-91B1-231A89CB91A5}" destId="{2FC905DA-0852-44E7-BFE6-9EA13A5D0C4B}" srcOrd="5" destOrd="0" presId="urn:microsoft.com/office/officeart/2008/layout/LinedList"/>
    <dgm:cxn modelId="{17CCD8B6-D26A-462C-B0B0-1FC107B5091D}" type="presParOf" srcId="{2FC905DA-0852-44E7-BFE6-9EA13A5D0C4B}" destId="{7F09A390-D398-4F83-A2B2-CB7D3F8060BE}" srcOrd="0" destOrd="0" presId="urn:microsoft.com/office/officeart/2008/layout/LinedList"/>
    <dgm:cxn modelId="{1E86CFE9-3532-4B36-B835-3D795FE27A04}" type="presParOf" srcId="{2FC905DA-0852-44E7-BFE6-9EA13A5D0C4B}" destId="{C8FE909E-3645-4981-9AEA-2B1F9CEFCC37}" srcOrd="1" destOrd="0" presId="urn:microsoft.com/office/officeart/2008/layout/LinedList"/>
    <dgm:cxn modelId="{C18E5A00-160E-4908-B7D3-7C3B9A414EBD}" type="presParOf" srcId="{1C7A0730-1C2F-4E50-91B1-231A89CB91A5}" destId="{AF1EF418-CD1E-4AD8-A52F-009204126FAD}" srcOrd="6" destOrd="0" presId="urn:microsoft.com/office/officeart/2008/layout/LinedList"/>
    <dgm:cxn modelId="{92772F17-4551-4E03-AA41-7576691E1089}" type="presParOf" srcId="{1C7A0730-1C2F-4E50-91B1-231A89CB91A5}" destId="{AB7E62A3-C810-4CFD-8FD7-E9DE325CFB00}" srcOrd="7" destOrd="0" presId="urn:microsoft.com/office/officeart/2008/layout/LinedList"/>
    <dgm:cxn modelId="{354C1557-F413-4FF9-99F0-5578C61FFA28}" type="presParOf" srcId="{AB7E62A3-C810-4CFD-8FD7-E9DE325CFB00}" destId="{E69ABB41-B258-4238-B876-FF680ED8B2C9}" srcOrd="0" destOrd="0" presId="urn:microsoft.com/office/officeart/2008/layout/LinedList"/>
    <dgm:cxn modelId="{147944E6-EDCE-4456-B1C7-781B33BC05E4}" type="presParOf" srcId="{AB7E62A3-C810-4CFD-8FD7-E9DE325CFB00}" destId="{074ACC3A-3431-4F42-BBE9-7DA79E8106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6625E-C465-4F22-BFF8-AF6791FCD839}">
      <dsp:nvSpPr>
        <dsp:cNvPr id="0" name=""/>
        <dsp:cNvSpPr/>
      </dsp:nvSpPr>
      <dsp:spPr>
        <a:xfrm>
          <a:off x="0" y="0"/>
          <a:ext cx="505158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38173-3D70-4F1F-87FF-1CF69FE322A8}">
      <dsp:nvSpPr>
        <dsp:cNvPr id="0" name=""/>
        <dsp:cNvSpPr/>
      </dsp:nvSpPr>
      <dsp:spPr>
        <a:xfrm>
          <a:off x="0" y="0"/>
          <a:ext cx="5051582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/>
            <a:t>As recomendações internacionais não são observadas</a:t>
          </a:r>
          <a:endParaRPr lang="en-US" sz="2800" kern="1200"/>
        </a:p>
      </dsp:txBody>
      <dsp:txXfrm>
        <a:off x="0" y="0"/>
        <a:ext cx="5051582" cy="1391150"/>
      </dsp:txXfrm>
    </dsp:sp>
    <dsp:sp modelId="{D04FFD82-EE36-473D-8EE0-A84E299E6245}">
      <dsp:nvSpPr>
        <dsp:cNvPr id="0" name=""/>
        <dsp:cNvSpPr/>
      </dsp:nvSpPr>
      <dsp:spPr>
        <a:xfrm>
          <a:off x="0" y="1391150"/>
          <a:ext cx="5051582" cy="0"/>
        </a:xfrm>
        <a:prstGeom prst="lin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F055D-E6A1-49FA-A891-DA4547FF3A76}">
      <dsp:nvSpPr>
        <dsp:cNvPr id="0" name=""/>
        <dsp:cNvSpPr/>
      </dsp:nvSpPr>
      <dsp:spPr>
        <a:xfrm>
          <a:off x="0" y="1391150"/>
          <a:ext cx="5051582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/>
            <a:t>As alternativas à prisão existem para servir o sistema penitenciário</a:t>
          </a:r>
          <a:endParaRPr lang="en-US" sz="2800" kern="1200"/>
        </a:p>
      </dsp:txBody>
      <dsp:txXfrm>
        <a:off x="0" y="1391150"/>
        <a:ext cx="5051582" cy="1391150"/>
      </dsp:txXfrm>
    </dsp:sp>
    <dsp:sp modelId="{F612C915-9E80-452D-8A4A-FABEEBF6F7E7}">
      <dsp:nvSpPr>
        <dsp:cNvPr id="0" name=""/>
        <dsp:cNvSpPr/>
      </dsp:nvSpPr>
      <dsp:spPr>
        <a:xfrm>
          <a:off x="0" y="2782301"/>
          <a:ext cx="5051582" cy="0"/>
        </a:xfrm>
        <a:prstGeom prst="lin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9A390-D398-4F83-A2B2-CB7D3F8060BE}">
      <dsp:nvSpPr>
        <dsp:cNvPr id="0" name=""/>
        <dsp:cNvSpPr/>
      </dsp:nvSpPr>
      <dsp:spPr>
        <a:xfrm>
          <a:off x="0" y="2782301"/>
          <a:ext cx="5051582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/>
            <a:t>Os sistemas de monitorização de saúde são precários ou inexistentes</a:t>
          </a:r>
          <a:endParaRPr lang="en-US" sz="2800" kern="1200"/>
        </a:p>
      </dsp:txBody>
      <dsp:txXfrm>
        <a:off x="0" y="2782301"/>
        <a:ext cx="5051582" cy="1391150"/>
      </dsp:txXfrm>
    </dsp:sp>
    <dsp:sp modelId="{AF1EF418-CD1E-4AD8-A52F-009204126FAD}">
      <dsp:nvSpPr>
        <dsp:cNvPr id="0" name=""/>
        <dsp:cNvSpPr/>
      </dsp:nvSpPr>
      <dsp:spPr>
        <a:xfrm>
          <a:off x="0" y="4173451"/>
          <a:ext cx="5051582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ABB41-B258-4238-B876-FF680ED8B2C9}">
      <dsp:nvSpPr>
        <dsp:cNvPr id="0" name=""/>
        <dsp:cNvSpPr/>
      </dsp:nvSpPr>
      <dsp:spPr>
        <a:xfrm>
          <a:off x="0" y="4173451"/>
          <a:ext cx="5051582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/>
            <a:t>Os investimentos na </a:t>
          </a:r>
          <a:r>
            <a:rPr lang="pt-PT" sz="2800" kern="1200" dirty="0" err="1"/>
            <a:t>desradicalização</a:t>
          </a:r>
          <a:r>
            <a:rPr lang="pt-PT" sz="2800" kern="1200" dirty="0"/>
            <a:t> não respondem a uma realidade</a:t>
          </a:r>
          <a:endParaRPr lang="en-US" sz="2800" kern="1200" dirty="0"/>
        </a:p>
      </dsp:txBody>
      <dsp:txXfrm>
        <a:off x="0" y="4173451"/>
        <a:ext cx="5051582" cy="1391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EEB41-F9E2-43D2-BE66-4CC4A4457768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094B0-CFA0-4916-A18B-1BA0633E2E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97E1A-BD40-4470-8797-8CA970BE352B}" type="slidenum">
              <a:rPr lang="pt-PT">
                <a:solidFill>
                  <a:srgbClr val="000000"/>
                </a:solidFill>
              </a:rPr>
              <a:pPr/>
              <a:t>20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220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DE124-5BD5-498F-BA49-7FBDCA3BBAE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17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4A563-B0BE-4BF0-83B9-7F47F262D88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1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C48F4-B079-4A95-99A8-FC3444BF0AE7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69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62804-BBA6-44C9-B78E-22B0253B04A3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4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55AB3-1A63-4CAC-A4B7-E83704B2F5ED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3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7B569-2D95-47EC-B510-01878496F0D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95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A738A-0372-47A3-93A3-CFDDC48F719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25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14B6-32A5-4268-A541-7C1835A5EDEC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7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7C319-5ACF-47DF-AD6D-858075C91C6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81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E20A8-19BB-48D7-AD84-4FFA87D5B9B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65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9DB3-104F-4C62-997C-0DC16B6F6EB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3613B-74D5-473E-8ABF-D93601F1876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417FE-80F3-424C-853D-0BA6F1F3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r="-6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 do título		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992EB7-6D1E-4287-A698-161F7F5422ED}" type="slidenum">
              <a:rPr lang="pt-P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3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iscte-iul.pt/~apad/PrisoesEuropa/observatorio/PROJ%20ALTERNATIVAS/wp3/videos/Alternatives%20-%20Out%20Of%20The%20Shadow_%20Short_NetRes%20V2.mp4" TargetMode="External"/><Relationship Id="rId2" Type="http://schemas.openxmlformats.org/officeDocument/2006/relationships/hyperlink" Target="http://home.iscte-iul.pt/~apad/PrisoesEuropa/observatorio/PROJ%20ALTERNATIVAS/wp3/videos/Alternativas%20-%20Sair%20da%20Sombra%20V3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A experiência do Observatório Europeu das Prisões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3410" y="4653136"/>
            <a:ext cx="7322604" cy="1440160"/>
          </a:xfrm>
        </p:spPr>
        <p:txBody>
          <a:bodyPr>
            <a:normAutofit/>
          </a:bodyPr>
          <a:lstStyle/>
          <a:p>
            <a:pPr algn="l"/>
            <a:endParaRPr lang="en-US" sz="2200" dirty="0"/>
          </a:p>
          <a:p>
            <a:pPr algn="l"/>
            <a:r>
              <a:rPr lang="pt-PT" sz="2200" dirty="0"/>
              <a:t>Diálogos entre a Academia e o </a:t>
            </a:r>
            <a:r>
              <a:rPr lang="pt-PT" sz="2200" dirty="0" err="1"/>
              <a:t>MP.Ba</a:t>
            </a:r>
            <a:r>
              <a:rPr lang="pt-PT" sz="2200" dirty="0"/>
              <a:t> sobre o Cárcere</a:t>
            </a:r>
          </a:p>
          <a:p>
            <a:pPr algn="l"/>
            <a:r>
              <a:rPr lang="en-US" sz="2200" dirty="0"/>
              <a:t>António Pedro Dores –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8946" y="859948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4EF55B-CF64-4970-AF10-77495E69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pt-PT" sz="3400">
                <a:solidFill>
                  <a:srgbClr val="FFFFFF"/>
                </a:solidFill>
              </a:rPr>
              <a:t>Conclusões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4089" y="434266"/>
            <a:ext cx="5413275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F07B7580-EADA-4252-9BF5-B8095F9695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508014"/>
              </p:ext>
            </p:extLst>
          </p:nvPr>
        </p:nvGraphicFramePr>
        <p:xfrm>
          <a:off x="3572933" y="609600"/>
          <a:ext cx="5051582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941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4A9C5-1FEB-4049-9E45-D4BFEE27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Outros </a:t>
            </a:r>
            <a:r>
              <a:rPr lang="pt-PT" smtClean="0"/>
              <a:t>observatórios </a:t>
            </a:r>
            <a:r>
              <a:rPr lang="pt-PT" dirty="0"/>
              <a:t>na Europa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CFBD58D-C162-4CE8-958D-39A8FF100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04865"/>
            <a:ext cx="8229600" cy="3312368"/>
          </a:xfrm>
        </p:spPr>
        <p:txBody>
          <a:bodyPr/>
          <a:lstStyle/>
          <a:p>
            <a:r>
              <a:rPr lang="pt-PT" dirty="0"/>
              <a:t>Liga dos Direitos Humanos (1898-Paris)</a:t>
            </a:r>
          </a:p>
          <a:p>
            <a:r>
              <a:rPr lang="pt-PT" dirty="0"/>
              <a:t>Observatoire International </a:t>
            </a:r>
            <a:r>
              <a:rPr lang="pt-PT" dirty="0" err="1"/>
              <a:t>des</a:t>
            </a:r>
            <a:r>
              <a:rPr lang="pt-PT" dirty="0"/>
              <a:t> </a:t>
            </a:r>
            <a:r>
              <a:rPr lang="pt-PT" dirty="0" err="1"/>
              <a:t>Prisons</a:t>
            </a:r>
            <a:r>
              <a:rPr lang="pt-PT" dirty="0"/>
              <a:t> (1901-Paris)</a:t>
            </a:r>
          </a:p>
          <a:p>
            <a:r>
              <a:rPr lang="pt-PT" dirty="0"/>
              <a:t>World Prison </a:t>
            </a:r>
            <a:r>
              <a:rPr lang="pt-PT" dirty="0" err="1"/>
              <a:t>Brief</a:t>
            </a:r>
            <a:r>
              <a:rPr lang="pt-PT" dirty="0"/>
              <a:t> </a:t>
            </a:r>
            <a:r>
              <a:rPr lang="pt-PT" b="1" dirty="0"/>
              <a:t>- </a:t>
            </a:r>
            <a:r>
              <a:rPr lang="pt-PT" dirty="0"/>
              <a:t>base de dados online (Londres)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208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0EABC1-C7E2-4071-A457-E6F1A4A859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9EF27D-D894-4F23-8619-A32E53DAED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7" r="5304" b="-1"/>
          <a:stretch/>
        </p:blipFill>
        <p:spPr>
          <a:xfrm>
            <a:off x="911845" y="1120695"/>
            <a:ext cx="2125980" cy="353081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6A1D31-CD00-48A6-81C1-8BA429C427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7825" y="1120695"/>
            <a:ext cx="0" cy="3529584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8">
            <a:extLst>
              <a:ext uri="{FF2B5EF4-FFF2-40B4-BE49-F238E27FC236}">
                <a16:creationId xmlns:a16="http://schemas.microsoft.com/office/drawing/2014/main" id="{D8CBC7CB-394D-467B-A55F-4D1D35883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04614" y="2355786"/>
            <a:ext cx="3739311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75A722-F3DC-4AF7-B03F-6B4A8827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859" y="2723322"/>
            <a:ext cx="2632766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Frustrações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49039F0-4D99-49DC-A487-779BF5858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07336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37BD936-7966-400B-ADDC-AEBF1773D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8390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BFF9561A-DFC7-4B1D-9290-B97FCC619D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8390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AAC3F8-73E9-4AD1-9982-3A667DF37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2"/>
          <a:stretch/>
        </p:blipFill>
        <p:spPr>
          <a:xfrm>
            <a:off x="3040317" y="1120695"/>
            <a:ext cx="2125980" cy="352958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C6933F0-61A6-4500-A066-2C915F88582F}"/>
              </a:ext>
            </a:extLst>
          </p:cNvPr>
          <p:cNvSpPr txBox="1"/>
          <p:nvPr/>
        </p:nvSpPr>
        <p:spPr>
          <a:xfrm>
            <a:off x="841375" y="5474404"/>
            <a:ext cx="371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Thomas </a:t>
            </a:r>
            <a:r>
              <a:rPr lang="pt-PT" dirty="0" err="1"/>
              <a:t>Mathiesen</a:t>
            </a:r>
            <a:r>
              <a:rPr lang="pt-PT" dirty="0"/>
              <a:t>, Nils Christie, </a:t>
            </a:r>
            <a:r>
              <a:rPr lang="pt-PT" dirty="0" err="1"/>
              <a:t>Loïc</a:t>
            </a:r>
            <a:r>
              <a:rPr lang="pt-PT" dirty="0"/>
              <a:t> </a:t>
            </a:r>
            <a:r>
              <a:rPr lang="pt-PT" dirty="0" err="1"/>
              <a:t>Wacquant</a:t>
            </a:r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795D9A0-06A9-438E-AC2C-E375E689A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971" y="218144"/>
            <a:ext cx="1770695" cy="277756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5727D87-8498-48DB-A1A2-FE37B1B3F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766" y="339995"/>
            <a:ext cx="1823929" cy="274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DB14B0-F3E7-4BDB-B8D4-5F562B87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185" y="1874520"/>
            <a:ext cx="3205197" cy="179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900"/>
              <a:t>Orientações de luta:</a:t>
            </a:r>
            <a:br>
              <a:rPr lang="en-US" sz="2900"/>
            </a:br>
            <a:r>
              <a:rPr lang="en-US" sz="2900"/>
              <a:t>feminismo abolicionista interseccionista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738A5C-A1C0-481D-A59A-EB32070792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984" y="617363"/>
            <a:ext cx="4592007" cy="5475458"/>
          </a:xfrm>
          <a:custGeom>
            <a:avLst/>
            <a:gdLst>
              <a:gd name="connsiteX0" fmla="*/ 3697237 w 6122676"/>
              <a:gd name="connsiteY0" fmla="*/ 2503039 h 5475458"/>
              <a:gd name="connsiteX1" fmla="*/ 5157717 w 6122676"/>
              <a:gd name="connsiteY1" fmla="*/ 2503039 h 5475458"/>
              <a:gd name="connsiteX2" fmla="*/ 5366357 w 6122676"/>
              <a:gd name="connsiteY2" fmla="*/ 2619016 h 5475458"/>
              <a:gd name="connsiteX3" fmla="*/ 6096596 w 6122676"/>
              <a:gd name="connsiteY3" fmla="*/ 3868978 h 5475458"/>
              <a:gd name="connsiteX4" fmla="*/ 6096596 w 6122676"/>
              <a:gd name="connsiteY4" fmla="*/ 4109521 h 5475458"/>
              <a:gd name="connsiteX5" fmla="*/ 5366357 w 6122676"/>
              <a:gd name="connsiteY5" fmla="*/ 5359483 h 5475458"/>
              <a:gd name="connsiteX6" fmla="*/ 5157717 w 6122676"/>
              <a:gd name="connsiteY6" fmla="*/ 5475458 h 5475458"/>
              <a:gd name="connsiteX7" fmla="*/ 3697237 w 6122676"/>
              <a:gd name="connsiteY7" fmla="*/ 5475458 h 5475458"/>
              <a:gd name="connsiteX8" fmla="*/ 3488597 w 6122676"/>
              <a:gd name="connsiteY8" fmla="*/ 5359483 h 5475458"/>
              <a:gd name="connsiteX9" fmla="*/ 2758358 w 6122676"/>
              <a:gd name="connsiteY9" fmla="*/ 4109521 h 5475458"/>
              <a:gd name="connsiteX10" fmla="*/ 2758358 w 6122676"/>
              <a:gd name="connsiteY10" fmla="*/ 3868978 h 5475458"/>
              <a:gd name="connsiteX11" fmla="*/ 3488597 w 6122676"/>
              <a:gd name="connsiteY11" fmla="*/ 2619016 h 5475458"/>
              <a:gd name="connsiteX12" fmla="*/ 3697237 w 6122676"/>
              <a:gd name="connsiteY12" fmla="*/ 2503039 h 5475458"/>
              <a:gd name="connsiteX13" fmla="*/ 5087889 w 6122676"/>
              <a:gd name="connsiteY13" fmla="*/ 880798 h 5475458"/>
              <a:gd name="connsiteX14" fmla="*/ 5602872 w 6122676"/>
              <a:gd name="connsiteY14" fmla="*/ 880798 h 5475458"/>
              <a:gd name="connsiteX15" fmla="*/ 5682956 w 6122676"/>
              <a:gd name="connsiteY15" fmla="*/ 927340 h 5475458"/>
              <a:gd name="connsiteX16" fmla="*/ 5939892 w 6122676"/>
              <a:gd name="connsiteY16" fmla="*/ 1371716 h 5475458"/>
              <a:gd name="connsiteX17" fmla="*/ 5939892 w 6122676"/>
              <a:gd name="connsiteY17" fmla="*/ 1462586 h 5475458"/>
              <a:gd name="connsiteX18" fmla="*/ 5682956 w 6122676"/>
              <a:gd name="connsiteY18" fmla="*/ 1906962 h 5475458"/>
              <a:gd name="connsiteX19" fmla="*/ 5602872 w 6122676"/>
              <a:gd name="connsiteY19" fmla="*/ 1953505 h 5475458"/>
              <a:gd name="connsiteX20" fmla="*/ 5087889 w 6122676"/>
              <a:gd name="connsiteY20" fmla="*/ 1953505 h 5475458"/>
              <a:gd name="connsiteX21" fmla="*/ 5008916 w 6122676"/>
              <a:gd name="connsiteY21" fmla="*/ 1906962 h 5475458"/>
              <a:gd name="connsiteX22" fmla="*/ 4750868 w 6122676"/>
              <a:gd name="connsiteY22" fmla="*/ 1462586 h 5475458"/>
              <a:gd name="connsiteX23" fmla="*/ 4750868 w 6122676"/>
              <a:gd name="connsiteY23" fmla="*/ 1371716 h 5475458"/>
              <a:gd name="connsiteX24" fmla="*/ 5008916 w 6122676"/>
              <a:gd name="connsiteY24" fmla="*/ 927340 h 5475458"/>
              <a:gd name="connsiteX25" fmla="*/ 5087889 w 6122676"/>
              <a:gd name="connsiteY25" fmla="*/ 880798 h 5475458"/>
              <a:gd name="connsiteX26" fmla="*/ 1437823 w 6122676"/>
              <a:gd name="connsiteY26" fmla="*/ 0 h 5475458"/>
              <a:gd name="connsiteX27" fmla="*/ 3556238 w 6122676"/>
              <a:gd name="connsiteY27" fmla="*/ 0 h 5475458"/>
              <a:gd name="connsiteX28" fmla="*/ 3885668 w 6122676"/>
              <a:gd name="connsiteY28" fmla="*/ 191458 h 5475458"/>
              <a:gd name="connsiteX29" fmla="*/ 4942588 w 6122676"/>
              <a:gd name="connsiteY29" fmla="*/ 2019425 h 5475458"/>
              <a:gd name="connsiteX30" fmla="*/ 4981194 w 6122676"/>
              <a:gd name="connsiteY30" fmla="*/ 2302766 h 5475458"/>
              <a:gd name="connsiteX31" fmla="*/ 4958806 w 6122676"/>
              <a:gd name="connsiteY31" fmla="*/ 2355223 h 5475458"/>
              <a:gd name="connsiteX32" fmla="*/ 4944721 w 6122676"/>
              <a:gd name="connsiteY32" fmla="*/ 2355223 h 5475458"/>
              <a:gd name="connsiteX33" fmla="*/ 3624769 w 6122676"/>
              <a:gd name="connsiteY33" fmla="*/ 2355223 h 5475458"/>
              <a:gd name="connsiteX34" fmla="*/ 3395379 w 6122676"/>
              <a:gd name="connsiteY34" fmla="*/ 2482734 h 5475458"/>
              <a:gd name="connsiteX35" fmla="*/ 2592510 w 6122676"/>
              <a:gd name="connsiteY35" fmla="*/ 3857016 h 5475458"/>
              <a:gd name="connsiteX36" fmla="*/ 2592510 w 6122676"/>
              <a:gd name="connsiteY36" fmla="*/ 4121483 h 5475458"/>
              <a:gd name="connsiteX37" fmla="*/ 2735404 w 6122676"/>
              <a:gd name="connsiteY37" fmla="*/ 4366076 h 5475458"/>
              <a:gd name="connsiteX38" fmla="*/ 2762612 w 6122676"/>
              <a:gd name="connsiteY38" fmla="*/ 4412648 h 5475458"/>
              <a:gd name="connsiteX39" fmla="*/ 2648495 w 6122676"/>
              <a:gd name="connsiteY39" fmla="*/ 4412648 h 5475458"/>
              <a:gd name="connsiteX40" fmla="*/ 1437823 w 6122676"/>
              <a:gd name="connsiteY40" fmla="*/ 4412648 h 5475458"/>
              <a:gd name="connsiteX41" fmla="*/ 1112968 w 6122676"/>
              <a:gd name="connsiteY41" fmla="*/ 4221190 h 5475458"/>
              <a:gd name="connsiteX42" fmla="*/ 51474 w 6122676"/>
              <a:gd name="connsiteY42" fmla="*/ 2393224 h 5475458"/>
              <a:gd name="connsiteX43" fmla="*/ 51474 w 6122676"/>
              <a:gd name="connsiteY43" fmla="*/ 2019425 h 5475458"/>
              <a:gd name="connsiteX44" fmla="*/ 1112968 w 6122676"/>
              <a:gd name="connsiteY44" fmla="*/ 191458 h 5475458"/>
              <a:gd name="connsiteX45" fmla="*/ 1437823 w 6122676"/>
              <a:gd name="connsiteY45" fmla="*/ 0 h 547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122676" h="5475458">
                <a:moveTo>
                  <a:pt x="3697237" y="2503039"/>
                </a:moveTo>
                <a:cubicBezTo>
                  <a:pt x="5157717" y="2503039"/>
                  <a:pt x="5157717" y="2503039"/>
                  <a:pt x="5157717" y="2503039"/>
                </a:cubicBezTo>
                <a:cubicBezTo>
                  <a:pt x="5231610" y="2503039"/>
                  <a:pt x="5327237" y="2554585"/>
                  <a:pt x="5366357" y="2619016"/>
                </a:cubicBezTo>
                <a:cubicBezTo>
                  <a:pt x="6096596" y="3868978"/>
                  <a:pt x="6096596" y="3868978"/>
                  <a:pt x="6096596" y="3868978"/>
                </a:cubicBezTo>
                <a:cubicBezTo>
                  <a:pt x="6131370" y="3937705"/>
                  <a:pt x="6131370" y="4040794"/>
                  <a:pt x="6096596" y="4109521"/>
                </a:cubicBezTo>
                <a:cubicBezTo>
                  <a:pt x="5366357" y="5359483"/>
                  <a:pt x="5366357" y="5359483"/>
                  <a:pt x="5366357" y="5359483"/>
                </a:cubicBezTo>
                <a:cubicBezTo>
                  <a:pt x="5327237" y="5423914"/>
                  <a:pt x="5231610" y="5475458"/>
                  <a:pt x="5157717" y="5475458"/>
                </a:cubicBezTo>
                <a:lnTo>
                  <a:pt x="3697237" y="5475458"/>
                </a:lnTo>
                <a:cubicBezTo>
                  <a:pt x="3618997" y="5475458"/>
                  <a:pt x="3523371" y="5423914"/>
                  <a:pt x="3488597" y="5359483"/>
                </a:cubicBezTo>
                <a:cubicBezTo>
                  <a:pt x="2758358" y="4109521"/>
                  <a:pt x="2758358" y="4109521"/>
                  <a:pt x="2758358" y="4109521"/>
                </a:cubicBezTo>
                <a:cubicBezTo>
                  <a:pt x="2719237" y="4040794"/>
                  <a:pt x="2719237" y="3937705"/>
                  <a:pt x="2758358" y="3868978"/>
                </a:cubicBezTo>
                <a:cubicBezTo>
                  <a:pt x="3488597" y="2619016"/>
                  <a:pt x="3488597" y="2619016"/>
                  <a:pt x="3488597" y="2619016"/>
                </a:cubicBezTo>
                <a:cubicBezTo>
                  <a:pt x="3523371" y="2554585"/>
                  <a:pt x="3618997" y="2503039"/>
                  <a:pt x="3697237" y="2503039"/>
                </a:cubicBezTo>
                <a:close/>
                <a:moveTo>
                  <a:pt x="5087889" y="880798"/>
                </a:moveTo>
                <a:cubicBezTo>
                  <a:pt x="5087889" y="880798"/>
                  <a:pt x="5087889" y="880798"/>
                  <a:pt x="5602872" y="880798"/>
                </a:cubicBezTo>
                <a:cubicBezTo>
                  <a:pt x="5636241" y="880798"/>
                  <a:pt x="5666272" y="898528"/>
                  <a:pt x="5682956" y="927340"/>
                </a:cubicBezTo>
                <a:cubicBezTo>
                  <a:pt x="5682956" y="927340"/>
                  <a:pt x="5682956" y="927340"/>
                  <a:pt x="5939892" y="1371716"/>
                </a:cubicBezTo>
                <a:cubicBezTo>
                  <a:pt x="5956576" y="1399421"/>
                  <a:pt x="5956576" y="1434882"/>
                  <a:pt x="5939892" y="1462586"/>
                </a:cubicBezTo>
                <a:cubicBezTo>
                  <a:pt x="5939892" y="1462586"/>
                  <a:pt x="5939892" y="1462586"/>
                  <a:pt x="5682956" y="1906962"/>
                </a:cubicBezTo>
                <a:cubicBezTo>
                  <a:pt x="5666272" y="1935775"/>
                  <a:pt x="5636241" y="1953505"/>
                  <a:pt x="5602872" y="1953505"/>
                </a:cubicBezTo>
                <a:cubicBezTo>
                  <a:pt x="5602872" y="1953505"/>
                  <a:pt x="5602872" y="1953505"/>
                  <a:pt x="5087889" y="1953505"/>
                </a:cubicBezTo>
                <a:cubicBezTo>
                  <a:pt x="5055632" y="1953505"/>
                  <a:pt x="5024489" y="1935775"/>
                  <a:pt x="5008916" y="1906962"/>
                </a:cubicBezTo>
                <a:cubicBezTo>
                  <a:pt x="5008916" y="1906962"/>
                  <a:pt x="5008916" y="1906962"/>
                  <a:pt x="4750868" y="1462586"/>
                </a:cubicBezTo>
                <a:cubicBezTo>
                  <a:pt x="4734184" y="1434882"/>
                  <a:pt x="4734184" y="1399421"/>
                  <a:pt x="4750868" y="1371716"/>
                </a:cubicBezTo>
                <a:cubicBezTo>
                  <a:pt x="4750868" y="1371716"/>
                  <a:pt x="4750868" y="1371716"/>
                  <a:pt x="5008916" y="927340"/>
                </a:cubicBezTo>
                <a:cubicBezTo>
                  <a:pt x="5024489" y="898528"/>
                  <a:pt x="5055632" y="880798"/>
                  <a:pt x="5087889" y="880798"/>
                </a:cubicBezTo>
                <a:close/>
                <a:moveTo>
                  <a:pt x="1437823" y="0"/>
                </a:moveTo>
                <a:cubicBezTo>
                  <a:pt x="1437823" y="0"/>
                  <a:pt x="1437823" y="0"/>
                  <a:pt x="3556238" y="0"/>
                </a:cubicBezTo>
                <a:cubicBezTo>
                  <a:pt x="3693500" y="0"/>
                  <a:pt x="3817038" y="72936"/>
                  <a:pt x="3885668" y="191458"/>
                </a:cubicBezTo>
                <a:cubicBezTo>
                  <a:pt x="3885668" y="191458"/>
                  <a:pt x="3885668" y="191458"/>
                  <a:pt x="4942588" y="2019425"/>
                </a:cubicBezTo>
                <a:cubicBezTo>
                  <a:pt x="4994062" y="2104897"/>
                  <a:pt x="5006931" y="2208319"/>
                  <a:pt x="4981194" y="2302766"/>
                </a:cubicBezTo>
                <a:lnTo>
                  <a:pt x="4958806" y="2355223"/>
                </a:lnTo>
                <a:lnTo>
                  <a:pt x="4944721" y="2355223"/>
                </a:lnTo>
                <a:cubicBezTo>
                  <a:pt x="4722442" y="2355223"/>
                  <a:pt x="4327280" y="2355223"/>
                  <a:pt x="3624769" y="2355223"/>
                </a:cubicBezTo>
                <a:cubicBezTo>
                  <a:pt x="3538748" y="2355223"/>
                  <a:pt x="3433611" y="2411895"/>
                  <a:pt x="3395379" y="2482734"/>
                </a:cubicBezTo>
                <a:cubicBezTo>
                  <a:pt x="3395379" y="2482734"/>
                  <a:pt x="3395379" y="2482734"/>
                  <a:pt x="2592510" y="3857016"/>
                </a:cubicBezTo>
                <a:cubicBezTo>
                  <a:pt x="2549498" y="3932578"/>
                  <a:pt x="2549498" y="4045920"/>
                  <a:pt x="2592510" y="4121483"/>
                </a:cubicBezTo>
                <a:cubicBezTo>
                  <a:pt x="2592510" y="4121483"/>
                  <a:pt x="2592510" y="4121483"/>
                  <a:pt x="2735404" y="4366076"/>
                </a:cubicBezTo>
                <a:lnTo>
                  <a:pt x="2762612" y="4412648"/>
                </a:lnTo>
                <a:lnTo>
                  <a:pt x="2648495" y="4412648"/>
                </a:lnTo>
                <a:cubicBezTo>
                  <a:pt x="2352185" y="4412648"/>
                  <a:pt x="1959152" y="4412648"/>
                  <a:pt x="1437823" y="4412648"/>
                </a:cubicBezTo>
                <a:cubicBezTo>
                  <a:pt x="1305136" y="4412648"/>
                  <a:pt x="1177025" y="4339712"/>
                  <a:pt x="1112968" y="4221190"/>
                </a:cubicBezTo>
                <a:cubicBezTo>
                  <a:pt x="1112968" y="4221190"/>
                  <a:pt x="1112968" y="4221190"/>
                  <a:pt x="51474" y="2393224"/>
                </a:cubicBezTo>
                <a:cubicBezTo>
                  <a:pt x="-17158" y="2279261"/>
                  <a:pt x="-17158" y="2133388"/>
                  <a:pt x="51474" y="2019425"/>
                </a:cubicBezTo>
                <a:cubicBezTo>
                  <a:pt x="51474" y="2019425"/>
                  <a:pt x="51474" y="2019425"/>
                  <a:pt x="1112968" y="191458"/>
                </a:cubicBezTo>
                <a:cubicBezTo>
                  <a:pt x="1177025" y="72936"/>
                  <a:pt x="1305136" y="0"/>
                  <a:pt x="14378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2A1491-BCBA-4838-A4CB-D0A093ACD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81" y="1511736"/>
            <a:ext cx="1348619" cy="205896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29043EA-7668-4F53-B8BB-E9E015B94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846" y="3570697"/>
            <a:ext cx="1357047" cy="207182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AD6CF39-0CF9-4211-9F04-820F1897EC70}"/>
              </a:ext>
            </a:extLst>
          </p:cNvPr>
          <p:cNvSpPr txBox="1"/>
          <p:nvPr/>
        </p:nvSpPr>
        <p:spPr>
          <a:xfrm>
            <a:off x="5981674" y="4797153"/>
            <a:ext cx="190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Angela Davis</a:t>
            </a:r>
          </a:p>
          <a:p>
            <a:r>
              <a:rPr lang="pt-PT" dirty="0"/>
              <a:t>Ruth W. Gilmore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CC5F5A-9630-4B5A-9CBE-32984D3C098C}"/>
              </a:ext>
            </a:extLst>
          </p:cNvPr>
          <p:cNvSpPr txBox="1"/>
          <p:nvPr/>
        </p:nvSpPr>
        <p:spPr>
          <a:xfrm>
            <a:off x="2445872" y="460004"/>
            <a:ext cx="5242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/>
              <a:t>Missão Impossível?</a:t>
            </a:r>
          </a:p>
        </p:txBody>
      </p:sp>
    </p:spTree>
    <p:extLst>
      <p:ext uri="{BB962C8B-B14F-4D97-AF65-F5344CB8AC3E}">
        <p14:creationId xmlns:p14="http://schemas.microsoft.com/office/powerpoint/2010/main" val="2210011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O que aprendi com as lutas dos presos pela justiça? 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7319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6C0D4-74F5-4454-B5F7-E5C228C9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Sociedades centradas no inimigo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431D015-113C-4EFB-A644-6FFD4CFD4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413" y="1441545"/>
            <a:ext cx="5287174" cy="56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5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B2804-61A7-4AE8-A13C-2707C1AF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Para que servem as punições?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23A57C56-01D7-424A-9BBD-FD941CF27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765673"/>
              </p:ext>
            </p:extLst>
          </p:nvPr>
        </p:nvGraphicFramePr>
        <p:xfrm>
          <a:off x="1043608" y="1386304"/>
          <a:ext cx="6708576" cy="492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288">
                  <a:extLst>
                    <a:ext uri="{9D8B030D-6E8A-4147-A177-3AD203B41FA5}">
                      <a16:colId xmlns:a16="http://schemas.microsoft.com/office/drawing/2014/main" val="2159586026"/>
                    </a:ext>
                  </a:extLst>
                </a:gridCol>
                <a:gridCol w="3354288">
                  <a:extLst>
                    <a:ext uri="{9D8B030D-6E8A-4147-A177-3AD203B41FA5}">
                      <a16:colId xmlns:a16="http://schemas.microsoft.com/office/drawing/2014/main" val="1227931628"/>
                    </a:ext>
                  </a:extLst>
                </a:gridCol>
              </a:tblGrid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Promessas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Métodos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44833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Paraísos na Terra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Fé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946242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Religião humanista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Ciência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788054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Liberdade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República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88000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Igualdade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Estado 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47883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Saúde?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Confinamento?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606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80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B2804-61A7-4AE8-A13C-2707C1AF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Para que servem as punições?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FD1FF86-7AA2-48B1-B6A9-61A4DC754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Para deixar as elites livres para congeminar a exploração da Terra e dos seus recursos, incluindo os recursos humanos.</a:t>
            </a:r>
          </a:p>
          <a:p>
            <a:pPr marL="514350" indent="-514350">
              <a:buAutoNum type="alphaLcParenR"/>
            </a:pPr>
            <a:endParaRPr lang="pt-PT" b="1" dirty="0"/>
          </a:p>
          <a:p>
            <a:pPr marL="514350" indent="-514350">
              <a:buAutoNum type="alphaLcParenR"/>
            </a:pP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405268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B2804-61A7-4AE8-A13C-2707C1AF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26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/>
              <a:t>História é banida para não se perceber que as promessas modernas falharam nos séculos (décadas) passados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23A57C56-01D7-424A-9BBD-FD941CF27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09306"/>
              </p:ext>
            </p:extLst>
          </p:nvPr>
        </p:nvGraphicFramePr>
        <p:xfrm>
          <a:off x="827584" y="2132856"/>
          <a:ext cx="6984776" cy="410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val="2159586026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val="1227931628"/>
                    </a:ext>
                  </a:extLst>
                </a:gridCol>
              </a:tblGrid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Promessas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Métodos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44833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Paraísos na Terra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Férias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946242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Religião humanista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Elites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788054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Liberdade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Voto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88000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Igualdade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Anedota orwelliana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47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436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8B341-B595-4DFA-8253-B460A74C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poderá ser a democracia?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D6E81E44-F76B-4A6A-80D6-42048134F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627467"/>
              </p:ext>
            </p:extLst>
          </p:nvPr>
        </p:nvGraphicFramePr>
        <p:xfrm>
          <a:off x="1187624" y="2204864"/>
          <a:ext cx="669674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>
                  <a:extLst>
                    <a:ext uri="{9D8B030D-6E8A-4147-A177-3AD203B41FA5}">
                      <a16:colId xmlns:a16="http://schemas.microsoft.com/office/drawing/2014/main" val="1290874287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val="4016892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 err="1"/>
                        <a:t>Actual</a:t>
                      </a:r>
                      <a:endParaRPr lang="pt-P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promissora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27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Fé no império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respeito pela natureza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564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Humanismo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abolicionismo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17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Punição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compreensão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81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Ciência centrípeta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ciência centrífuga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725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98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57E342-965B-4572-A773-3BBAFAC7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Corrupção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4D4D4D-3C4E-42EE-B7B4-7859C3FAB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pt-PT" sz="2100">
                <a:solidFill>
                  <a:srgbClr val="000000"/>
                </a:solidFill>
              </a:rPr>
              <a:t>Nas prisões, a lei não serve de guia aos agentes do estado (como em outros departamentos e empresas do estado e privadas)</a:t>
            </a:r>
          </a:p>
          <a:p>
            <a:endParaRPr lang="pt-PT" sz="2100">
              <a:solidFill>
                <a:srgbClr val="000000"/>
              </a:solidFill>
            </a:endParaRPr>
          </a:p>
          <a:p>
            <a:r>
              <a:rPr lang="pt-PT" sz="2100">
                <a:solidFill>
                  <a:srgbClr val="000000"/>
                </a:solidFill>
              </a:rPr>
              <a:t>Aliança entre presos e a universidade activamente hostilizada pelos políticos, jornalistas e serviços penitenciários</a:t>
            </a:r>
          </a:p>
        </p:txBody>
      </p:sp>
    </p:spTree>
    <p:extLst>
      <p:ext uri="{BB962C8B-B14F-4D97-AF65-F5344CB8AC3E}">
        <p14:creationId xmlns:p14="http://schemas.microsoft.com/office/powerpoint/2010/main" val="276690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pt-PT"/>
              <a:t>Fim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624DB203-C710-472D-BC41-E5271A3BF7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1" r="3" b="21177"/>
          <a:stretch/>
        </p:blipFill>
        <p:spPr>
          <a:xfrm>
            <a:off x="429776" y="1196752"/>
            <a:ext cx="4038600" cy="4680520"/>
          </a:xfrm>
          <a:prstGeom prst="rect">
            <a:avLst/>
          </a:prstGeom>
          <a:noFill/>
        </p:spPr>
      </p:pic>
      <p:sp>
        <p:nvSpPr>
          <p:cNvPr id="686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t-PT" sz="2200" dirty="0"/>
              <a:t>António Pedro Dores</a:t>
            </a:r>
          </a:p>
          <a:p>
            <a:pPr>
              <a:lnSpc>
                <a:spcPct val="90000"/>
              </a:lnSpc>
              <a:buFontTx/>
              <a:buNone/>
            </a:pPr>
            <a:endParaRPr lang="pt-PT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pt-PT" sz="2400" dirty="0"/>
              <a:t>Observatório Europeu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PT" sz="2400" dirty="0"/>
              <a:t>das Prisões</a:t>
            </a:r>
          </a:p>
          <a:p>
            <a:pPr>
              <a:lnSpc>
                <a:spcPct val="90000"/>
              </a:lnSpc>
              <a:buFontTx/>
              <a:buNone/>
            </a:pPr>
            <a:endParaRPr lang="pt-PT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pt-PT" sz="2200"/>
              <a:t>Blog:</a:t>
            </a:r>
            <a:endParaRPr lang="pt-PT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pt-PT" sz="2200" dirty="0"/>
              <a:t>libertacao.hypotheses.org</a:t>
            </a:r>
          </a:p>
          <a:p>
            <a:pPr>
              <a:lnSpc>
                <a:spcPct val="90000"/>
              </a:lnSpc>
              <a:buFontTx/>
              <a:buNone/>
            </a:pPr>
            <a:endParaRPr lang="pt-PT" sz="2200" dirty="0"/>
          </a:p>
          <a:p>
            <a:pPr>
              <a:lnSpc>
                <a:spcPct val="90000"/>
              </a:lnSpc>
              <a:buFontTx/>
              <a:buNone/>
            </a:pP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187468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09F539-C6A0-49D3-9DCB-1444EAE4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16" y="4883544"/>
            <a:ext cx="2907065" cy="1556907"/>
          </a:xfrm>
        </p:spPr>
        <p:txBody>
          <a:bodyPr anchor="ctr">
            <a:normAutofit/>
          </a:bodyPr>
          <a:lstStyle/>
          <a:p>
            <a:r>
              <a:rPr lang="pt-PT" sz="2800"/>
              <a:t>Designação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C16221A-9617-4A1C-8090-EB5844288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1"/>
          <a:stretch/>
        </p:blipFill>
        <p:spPr>
          <a:xfrm>
            <a:off x="719403" y="364142"/>
            <a:ext cx="7777234" cy="38679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BEB3AB2-283E-4198-A389-80DEE4F5D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039" y="4883544"/>
            <a:ext cx="4940186" cy="1556907"/>
          </a:xfrm>
        </p:spPr>
        <p:txBody>
          <a:bodyPr anchor="ctr">
            <a:normAutofit/>
          </a:bodyPr>
          <a:lstStyle/>
          <a:p>
            <a:r>
              <a:rPr lang="pt-PT" sz="1600"/>
              <a:t>Associação de Apoio ao Recluso</a:t>
            </a:r>
          </a:p>
          <a:p>
            <a:r>
              <a:rPr lang="pt-PT" sz="1600"/>
              <a:t>Associação contra a Exclusão pelo 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50067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4472A5-E5EF-4A4A-9864-910BA294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1463040"/>
            <a:ext cx="2847230" cy="2690949"/>
          </a:xfrm>
        </p:spPr>
        <p:txBody>
          <a:bodyPr anchor="t">
            <a:normAutofit/>
          </a:bodyPr>
          <a:lstStyle/>
          <a:p>
            <a:r>
              <a:rPr lang="pt-PT" sz="3900"/>
              <a:t>Ajuda internacional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7250" y="4415246"/>
            <a:ext cx="8986749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2404D16-8C70-45D2-A1F9-CD1D95E8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163" y="1463039"/>
            <a:ext cx="4156790" cy="4300447"/>
          </a:xfrm>
        </p:spPr>
        <p:txBody>
          <a:bodyPr anchor="t">
            <a:normAutofit/>
          </a:bodyPr>
          <a:lstStyle/>
          <a:p>
            <a:r>
              <a:rPr lang="pt-PT" sz="1900"/>
              <a:t>Direitos Humanos</a:t>
            </a:r>
          </a:p>
          <a:p>
            <a:r>
              <a:rPr lang="pt-PT" sz="1900"/>
              <a:t>Associação para a Prevenção da Tortura </a:t>
            </a:r>
          </a:p>
          <a:p>
            <a:r>
              <a:rPr lang="pt-PT" sz="1900"/>
              <a:t>Organização Mundial contra a Tortura</a:t>
            </a:r>
          </a:p>
          <a:p>
            <a:r>
              <a:rPr lang="pt-PT" sz="1900"/>
              <a:t>ONU</a:t>
            </a:r>
          </a:p>
          <a:p>
            <a:r>
              <a:rPr lang="pt-PT" sz="1900"/>
              <a:t>Tribunal Europeu dos Direitos Humanos</a:t>
            </a:r>
          </a:p>
          <a:p>
            <a:r>
              <a:rPr lang="pt-PT" sz="1900"/>
              <a:t>Concelho da Europa (Comité de Prevenção da Tortura) </a:t>
            </a:r>
          </a:p>
        </p:txBody>
      </p:sp>
    </p:spTree>
    <p:extLst>
      <p:ext uri="{BB962C8B-B14F-4D97-AF65-F5344CB8AC3E}">
        <p14:creationId xmlns:p14="http://schemas.microsoft.com/office/powerpoint/2010/main" val="173043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628A-4A26-42A6-859F-D1C95150AD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030F2-9FCA-40EB-8EA5-7CBAB82F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98" y="1484784"/>
            <a:ext cx="3529586" cy="753448"/>
          </a:xfrm>
        </p:spPr>
        <p:txBody>
          <a:bodyPr>
            <a:noAutofit/>
          </a:bodyPr>
          <a:lstStyle/>
          <a:p>
            <a:r>
              <a:rPr lang="pt-PT" dirty="0"/>
              <a:t>Observatório </a:t>
            </a:r>
            <a:br>
              <a:rPr lang="pt-PT" dirty="0"/>
            </a:br>
            <a:r>
              <a:rPr lang="pt-PT" dirty="0"/>
              <a:t>Europeu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1D707-5E7F-4B7C-910D-94A83595D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3EB77A5-6330-46B0-BAD5-A9898BDD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84" y="3456474"/>
            <a:ext cx="4286250" cy="2348790"/>
          </a:xfrm>
        </p:spPr>
        <p:txBody>
          <a:bodyPr>
            <a:normAutofit fontScale="77500" lnSpcReduction="20000"/>
          </a:bodyPr>
          <a:lstStyle/>
          <a:p>
            <a:r>
              <a:rPr lang="pt-PT" sz="3400" dirty="0"/>
              <a:t>Nenhum destes organismos e </a:t>
            </a:r>
            <a:r>
              <a:rPr lang="pt-PT" sz="3400" dirty="0" err="1"/>
              <a:t>ONGs</a:t>
            </a:r>
            <a:r>
              <a:rPr lang="pt-PT" sz="3400" dirty="0"/>
              <a:t> tem contacto </a:t>
            </a:r>
            <a:r>
              <a:rPr lang="pt-PT" sz="3400" dirty="0" err="1"/>
              <a:t>directo</a:t>
            </a:r>
            <a:r>
              <a:rPr lang="pt-PT" sz="3400" dirty="0"/>
              <a:t> com presos</a:t>
            </a:r>
          </a:p>
          <a:p>
            <a:endParaRPr lang="pt-PT" sz="3400" dirty="0"/>
          </a:p>
          <a:p>
            <a:r>
              <a:rPr lang="pt-PT" sz="3400" dirty="0"/>
              <a:t>Há </a:t>
            </a:r>
            <a:r>
              <a:rPr lang="pt-PT" sz="3400" dirty="0" err="1"/>
              <a:t>activistas</a:t>
            </a:r>
            <a:r>
              <a:rPr lang="pt-PT" sz="3400" dirty="0"/>
              <a:t> e académicos em vários países</a:t>
            </a:r>
          </a:p>
          <a:p>
            <a:endParaRPr lang="pt-PT" sz="1700" dirty="0"/>
          </a:p>
          <a:p>
            <a:endParaRPr lang="pt-PT" sz="17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FAB3F1-12CC-4F26-B977-F6E956A23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3" r="9695" b="2"/>
          <a:stretch/>
        </p:blipFill>
        <p:spPr>
          <a:xfrm>
            <a:off x="5363338" y="228078"/>
            <a:ext cx="3407065" cy="6398034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436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017B2-D5C8-4799-A264-0B6CB104E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Financiamento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B29188B-574B-4685-9A31-9E3780195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Entre 2001 e 2013 a rede de </a:t>
            </a:r>
            <a:r>
              <a:rPr lang="pt-PT" dirty="0" err="1"/>
              <a:t>activistas</a:t>
            </a:r>
            <a:r>
              <a:rPr lang="pt-PT" dirty="0"/>
              <a:t> e académicos manteve o contacto e a ideia</a:t>
            </a:r>
          </a:p>
          <a:p>
            <a:r>
              <a:rPr lang="pt-PT" dirty="0"/>
              <a:t>Orientação estratégica de Mauro Palma, presidente da </a:t>
            </a:r>
            <a:r>
              <a:rPr lang="pt-PT" dirty="0" err="1"/>
              <a:t>Antigone</a:t>
            </a:r>
            <a:r>
              <a:rPr lang="pt-PT" dirty="0"/>
              <a:t> e do CPT: há estatísticas (</a:t>
            </a:r>
            <a:r>
              <a:rPr lang="pt-PT" dirty="0" err="1"/>
              <a:t>Space</a:t>
            </a:r>
            <a:r>
              <a:rPr lang="pt-PT" dirty="0"/>
              <a:t> I e II) do Conselho da Europa, mas não há informação em tempo real nem qualitativa</a:t>
            </a:r>
          </a:p>
          <a:p>
            <a:r>
              <a:rPr lang="pt-PT" dirty="0"/>
              <a:t>Comissão da União Europeia 2011 decide intervir nos sistemas penitenciários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390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87B4A-8A20-4BDA-BA48-ADD7FD7F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Projectos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67227B5-F2AB-4654-A89F-A70FAEE3C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Revisão da bibliografia jurídica (Direitos Humanos aplicáveis, Regras Penitenciárias Europeias, legislação nacional, regulamentos)</a:t>
            </a:r>
          </a:p>
          <a:p>
            <a:r>
              <a:rPr lang="pt-PT"/>
              <a:t>Observação da conformidade das práticas com as normas</a:t>
            </a:r>
          </a:p>
          <a:p>
            <a:r>
              <a:rPr lang="pt-PT"/>
              <a:t>Observação de práticas inovadoras no sentido da humanização das prisões</a:t>
            </a:r>
          </a:p>
          <a:p>
            <a:r>
              <a:rPr lang="pt-PT"/>
              <a:t>Produção de relatórios nacionais e europeus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672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4573D-5E85-4A3D-822A-2C4B59AB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Conclusões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2A6965-9F82-42CD-ADF0-088BD05CC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" y="1122411"/>
            <a:ext cx="9144000" cy="54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6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3025B-0470-43CD-8F98-14111105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Projectos 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2B736B3-5822-439E-B911-A1CF3087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40"/>
          </a:xfrm>
        </p:spPr>
        <p:txBody>
          <a:bodyPr>
            <a:normAutofit/>
          </a:bodyPr>
          <a:lstStyle/>
          <a:p>
            <a:r>
              <a:rPr lang="pt-PT" dirty="0"/>
              <a:t>Condições de detenção na Europa 2013-14</a:t>
            </a:r>
          </a:p>
          <a:p>
            <a:r>
              <a:rPr lang="pt-PT" dirty="0"/>
              <a:t>Alternativas à prisão na Europa 2014-16       </a:t>
            </a:r>
          </a:p>
          <a:p>
            <a:pPr marL="0" indent="0">
              <a:buNone/>
            </a:pPr>
            <a:r>
              <a:rPr lang="pt-PT" sz="2400" dirty="0"/>
              <a:t>Manifesto por uma nova cultura penal (em </a:t>
            </a:r>
            <a:r>
              <a:rPr lang="pt-PT" sz="2400" dirty="0" err="1"/>
              <a:t>video</a:t>
            </a:r>
            <a:r>
              <a:rPr lang="pt-PT" sz="2400" dirty="0"/>
              <a:t>: </a:t>
            </a:r>
            <a:r>
              <a:rPr lang="pt-PT" sz="2400" dirty="0">
                <a:hlinkClick r:id="rId2"/>
              </a:rPr>
              <a:t>Alternativas - sair da sombra </a:t>
            </a:r>
            <a:r>
              <a:rPr lang="pt-PT" sz="2400" dirty="0"/>
              <a:t>11,01´´; </a:t>
            </a:r>
            <a:r>
              <a:rPr lang="pt-PT" sz="2400" dirty="0">
                <a:hlinkClick r:id="rId3"/>
              </a:rPr>
              <a:t>versão curta </a:t>
            </a:r>
            <a:r>
              <a:rPr lang="pt-PT" sz="2400" dirty="0"/>
              <a:t>2:25´´)</a:t>
            </a:r>
          </a:p>
          <a:p>
            <a:r>
              <a:rPr lang="pt-PT" dirty="0"/>
              <a:t>Monitorização das doenças </a:t>
            </a:r>
            <a:r>
              <a:rPr lang="pt-PT" dirty="0" err="1"/>
              <a:t>infecciosas</a:t>
            </a:r>
            <a:r>
              <a:rPr lang="pt-PT" dirty="0"/>
              <a:t> nas prisões (2014-16)</a:t>
            </a:r>
          </a:p>
          <a:p>
            <a:r>
              <a:rPr lang="pt-PT" dirty="0"/>
              <a:t>Estratégias de </a:t>
            </a:r>
            <a:r>
              <a:rPr lang="pt-PT" dirty="0" err="1"/>
              <a:t>desradicalização</a:t>
            </a:r>
            <a:r>
              <a:rPr lang="pt-PT" dirty="0"/>
              <a:t> (2017-19)</a:t>
            </a:r>
          </a:p>
        </p:txBody>
      </p:sp>
    </p:spTree>
    <p:extLst>
      <p:ext uri="{BB962C8B-B14F-4D97-AF65-F5344CB8AC3E}">
        <p14:creationId xmlns:p14="http://schemas.microsoft.com/office/powerpoint/2010/main" val="1477294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499</Words>
  <Application>Microsoft Office PowerPoint</Application>
  <PresentationFormat>On-screen Show (4:3)</PresentationFormat>
  <Paragraphs>101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Tema do Office</vt:lpstr>
      <vt:lpstr>1_Modelo de apresentação predefinido</vt:lpstr>
      <vt:lpstr>A experiência do Observatório Europeu das Prisões</vt:lpstr>
      <vt:lpstr>Corrupção</vt:lpstr>
      <vt:lpstr>Designação</vt:lpstr>
      <vt:lpstr>Ajuda internacional</vt:lpstr>
      <vt:lpstr>Observatório  Europeu</vt:lpstr>
      <vt:lpstr>Financiamento</vt:lpstr>
      <vt:lpstr>Projectos</vt:lpstr>
      <vt:lpstr>Conclusões</vt:lpstr>
      <vt:lpstr>Projectos </vt:lpstr>
      <vt:lpstr>Conclusões</vt:lpstr>
      <vt:lpstr>Outros observatórios na Europa</vt:lpstr>
      <vt:lpstr>Frustrações</vt:lpstr>
      <vt:lpstr>Orientações de luta: feminismo abolicionista interseccionista</vt:lpstr>
      <vt:lpstr>O que aprendi com as lutas dos presos pela justiça? </vt:lpstr>
      <vt:lpstr>Sociedades centradas no inimigo</vt:lpstr>
      <vt:lpstr>Para que servem as punições?</vt:lpstr>
      <vt:lpstr>Para que servem as punições?</vt:lpstr>
      <vt:lpstr>História é banida para não se perceber que as promessas modernas falharam nos séculos (décadas) passados</vt:lpstr>
      <vt:lpstr>O que poderá ser a democracia?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experiência do Observatório Europeu das Prisões</dc:title>
  <dc:creator>António Pedro Dores</dc:creator>
  <cp:lastModifiedBy>Antonio Dores</cp:lastModifiedBy>
  <cp:revision>3</cp:revision>
  <dcterms:created xsi:type="dcterms:W3CDTF">2020-10-06T08:50:43Z</dcterms:created>
  <dcterms:modified xsi:type="dcterms:W3CDTF">2020-11-02T09:23:28Z</dcterms:modified>
</cp:coreProperties>
</file>