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1" r:id="rId2"/>
    <p:sldId id="339" r:id="rId3"/>
    <p:sldId id="341" r:id="rId4"/>
    <p:sldId id="342" r:id="rId5"/>
    <p:sldId id="340" r:id="rId6"/>
    <p:sldId id="343" r:id="rId7"/>
    <p:sldId id="344" r:id="rId8"/>
    <p:sldId id="338" r:id="rId9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77199" autoAdjust="0"/>
  </p:normalViewPr>
  <p:slideViewPr>
    <p:cSldViewPr>
      <p:cViewPr>
        <p:scale>
          <a:sx n="60" d="100"/>
          <a:sy n="6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err="1" smtClean="0"/>
              <a:t>Alternatives</a:t>
            </a:r>
            <a:r>
              <a:rPr lang="pt-PT" dirty="0" smtClean="0"/>
              <a:t> to </a:t>
            </a:r>
            <a:r>
              <a:rPr lang="pt-PT" dirty="0" err="1" smtClean="0"/>
              <a:t>prison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in Portugal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1824" y="4725144"/>
            <a:ext cx="7272808" cy="1176536"/>
          </a:xfrm>
        </p:spPr>
        <p:txBody>
          <a:bodyPr/>
          <a:lstStyle/>
          <a:p>
            <a:r>
              <a:rPr lang="pt-PT" sz="2400" dirty="0" smtClean="0"/>
              <a:t>António Pedro Dores, 2016, 20th </a:t>
            </a:r>
            <a:r>
              <a:rPr lang="pt-PT" sz="2400" dirty="0" err="1" smtClean="0"/>
              <a:t>June</a:t>
            </a:r>
            <a:endParaRPr lang="pt-PT" sz="24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Video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will</a:t>
            </a:r>
            <a:r>
              <a:rPr lang="pt-PT" dirty="0" smtClean="0"/>
              <a:t> </a:t>
            </a:r>
            <a:r>
              <a:rPr lang="pt-PT" dirty="0" err="1" smtClean="0"/>
              <a:t>deliver</a:t>
            </a:r>
            <a:r>
              <a:rPr lang="pt-PT" dirty="0" smtClean="0"/>
              <a:t> </a:t>
            </a:r>
            <a:r>
              <a:rPr lang="pt-PT" dirty="0" err="1" smtClean="0"/>
              <a:t>four</a:t>
            </a:r>
            <a:r>
              <a:rPr lang="pt-PT" dirty="0" smtClean="0"/>
              <a:t> vídeos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a) </a:t>
            </a:r>
            <a:r>
              <a:rPr lang="pt-PT" dirty="0" err="1" smtClean="0"/>
              <a:t>English</a:t>
            </a:r>
            <a:r>
              <a:rPr lang="pt-PT" dirty="0" smtClean="0"/>
              <a:t> version</a:t>
            </a:r>
          </a:p>
          <a:p>
            <a:pPr marL="0" indent="0">
              <a:buNone/>
            </a:pPr>
            <a:r>
              <a:rPr lang="pt-PT" dirty="0" smtClean="0"/>
              <a:t> b) </a:t>
            </a:r>
            <a:r>
              <a:rPr lang="pt-PT" dirty="0" err="1" smtClean="0"/>
              <a:t>National</a:t>
            </a:r>
            <a:r>
              <a:rPr lang="pt-PT" dirty="0" smtClean="0"/>
              <a:t> version without </a:t>
            </a:r>
            <a:r>
              <a:rPr lang="pt-PT" dirty="0" err="1" smtClean="0"/>
              <a:t>translation</a:t>
            </a:r>
            <a:r>
              <a:rPr lang="pt-PT" dirty="0" smtClean="0"/>
              <a:t> </a:t>
            </a:r>
            <a:r>
              <a:rPr lang="pt-PT" dirty="0" err="1" smtClean="0"/>
              <a:t>references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c) Short </a:t>
            </a:r>
            <a:r>
              <a:rPr lang="pt-PT" dirty="0" err="1" smtClean="0"/>
              <a:t>English</a:t>
            </a:r>
            <a:r>
              <a:rPr lang="pt-PT" dirty="0" smtClean="0"/>
              <a:t> version (2´)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d) Short </a:t>
            </a:r>
            <a:r>
              <a:rPr lang="pt-PT" dirty="0" err="1" smtClean="0"/>
              <a:t>national</a:t>
            </a:r>
            <a:r>
              <a:rPr lang="pt-PT" dirty="0" smtClean="0"/>
              <a:t> </a:t>
            </a:r>
            <a:r>
              <a:rPr lang="pt-PT" dirty="0"/>
              <a:t>version without </a:t>
            </a:r>
            <a:r>
              <a:rPr lang="pt-PT" dirty="0" err="1"/>
              <a:t>translation</a:t>
            </a:r>
            <a:r>
              <a:rPr lang="pt-PT" dirty="0"/>
              <a:t> </a:t>
            </a:r>
            <a:r>
              <a:rPr lang="pt-PT" dirty="0" err="1"/>
              <a:t>references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1916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Final </a:t>
            </a:r>
            <a:r>
              <a:rPr lang="pt-PT" dirty="0" err="1" smtClean="0"/>
              <a:t>event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answer from the Parliament</a:t>
            </a:r>
          </a:p>
          <a:p>
            <a:r>
              <a:rPr lang="en-US" dirty="0" smtClean="0"/>
              <a:t>Afternoon of a full day dedicated to prisons at University</a:t>
            </a:r>
          </a:p>
          <a:p>
            <a:r>
              <a:rPr lang="en-US" dirty="0" smtClean="0"/>
              <a:t>In the morning was presented the results of other European project on infectious diseases</a:t>
            </a:r>
          </a:p>
          <a:p>
            <a:r>
              <a:rPr lang="en-US" dirty="0" smtClean="0"/>
              <a:t>Presences doubled the afternoon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7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key note invitation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invited heath care activists that stayed for the afternoon (one NGO)</a:t>
            </a:r>
          </a:p>
          <a:p>
            <a:r>
              <a:rPr lang="en-US" dirty="0" smtClean="0"/>
              <a:t>We invited not organized </a:t>
            </a:r>
            <a:r>
              <a:rPr lang="en-US" dirty="0"/>
              <a:t>activists </a:t>
            </a:r>
            <a:r>
              <a:rPr lang="en-US" dirty="0" smtClean="0"/>
              <a:t>we know are interested </a:t>
            </a:r>
          </a:p>
          <a:p>
            <a:r>
              <a:rPr lang="en-US" dirty="0" smtClean="0"/>
              <a:t>Academic work on the issue does not exist</a:t>
            </a:r>
          </a:p>
          <a:p>
            <a:r>
              <a:rPr lang="en-US" dirty="0" smtClean="0"/>
              <a:t>Most assistance were young females interested on the subject. Three academic people working on PhD programs. Three </a:t>
            </a:r>
            <a:r>
              <a:rPr lang="en-US" dirty="0" err="1" smtClean="0"/>
              <a:t>laywers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5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Media </a:t>
            </a:r>
            <a:r>
              <a:rPr lang="pt-PT" dirty="0" err="1" smtClean="0"/>
              <a:t>impact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Público – </a:t>
            </a:r>
            <a:r>
              <a:rPr lang="pt-PT" dirty="0" err="1" smtClean="0"/>
              <a:t>reference</a:t>
            </a:r>
            <a:r>
              <a:rPr lang="pt-PT" dirty="0" smtClean="0"/>
              <a:t> </a:t>
            </a:r>
            <a:r>
              <a:rPr lang="pt-PT" dirty="0" err="1" smtClean="0"/>
              <a:t>newspaper</a:t>
            </a:r>
            <a:endParaRPr lang="pt-PT" dirty="0" smtClean="0"/>
          </a:p>
          <a:p>
            <a:r>
              <a:rPr lang="pt-PT" dirty="0" smtClean="0"/>
              <a:t>TSF – </a:t>
            </a:r>
            <a:r>
              <a:rPr lang="pt-PT" dirty="0" err="1" smtClean="0"/>
              <a:t>reference</a:t>
            </a:r>
            <a:r>
              <a:rPr lang="pt-PT" dirty="0" smtClean="0"/>
              <a:t> </a:t>
            </a:r>
            <a:r>
              <a:rPr lang="pt-PT" dirty="0" err="1" smtClean="0"/>
              <a:t>private</a:t>
            </a:r>
            <a:r>
              <a:rPr lang="pt-PT" dirty="0" smtClean="0"/>
              <a:t> radio station </a:t>
            </a:r>
          </a:p>
          <a:p>
            <a:r>
              <a:rPr lang="pt-PT" dirty="0" smtClean="0"/>
              <a:t>Antena 1 – intelectual </a:t>
            </a:r>
            <a:r>
              <a:rPr lang="pt-PT" dirty="0" err="1" smtClean="0"/>
              <a:t>public</a:t>
            </a:r>
            <a:r>
              <a:rPr lang="pt-PT" dirty="0" smtClean="0"/>
              <a:t> radio station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6014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Free </a:t>
            </a:r>
            <a:r>
              <a:rPr lang="pt-PT" dirty="0" err="1" smtClean="0"/>
              <a:t>initiative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most appreciated free rider take the floor for a key note speech promoting abolitionism</a:t>
            </a:r>
          </a:p>
          <a:p>
            <a:r>
              <a:rPr lang="en-US" dirty="0" smtClean="0"/>
              <a:t>We present the manifesto and the video</a:t>
            </a:r>
          </a:p>
          <a:p>
            <a:r>
              <a:rPr lang="en-US" dirty="0" smtClean="0"/>
              <a:t>We organized two discussions on what to do with these tools</a:t>
            </a:r>
          </a:p>
          <a:p>
            <a:r>
              <a:rPr lang="en-US" dirty="0" smtClean="0"/>
              <a:t>Some will to cooperate has been showed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4473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Next</a:t>
            </a:r>
            <a:r>
              <a:rPr lang="pt-PT" dirty="0" smtClean="0"/>
              <a:t> steps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ready the video versions</a:t>
            </a:r>
          </a:p>
          <a:p>
            <a:r>
              <a:rPr lang="en-US" dirty="0" smtClean="0"/>
              <a:t>To call for further organization of those interested in diffusion of the message</a:t>
            </a:r>
          </a:p>
          <a:p>
            <a:r>
              <a:rPr lang="en-US" dirty="0" smtClean="0"/>
              <a:t>To call for parliamentary earrings on the issue</a:t>
            </a:r>
          </a:p>
          <a:p>
            <a:r>
              <a:rPr lang="en-US" dirty="0" smtClean="0"/>
              <a:t>To diffuse in the internet and </a:t>
            </a:r>
            <a:r>
              <a:rPr lang="en-US" i="1" dirty="0" err="1" smtClean="0"/>
              <a:t>youtube</a:t>
            </a:r>
            <a:endParaRPr lang="en-US" i="1" dirty="0" smtClean="0"/>
          </a:p>
          <a:p>
            <a:r>
              <a:rPr lang="en-US" dirty="0" smtClean="0"/>
              <a:t>To discuss abolitionism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7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err="1" smtClean="0"/>
              <a:t>The</a:t>
            </a:r>
            <a:r>
              <a:rPr lang="pt-PT" sz="9600" dirty="0" smtClean="0"/>
              <a:t> </a:t>
            </a:r>
            <a:r>
              <a:rPr lang="pt-PT" sz="9600" dirty="0" err="1" smtClean="0"/>
              <a:t>end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</TotalTime>
  <Words>254</Words>
  <Application>Microsoft Office PowerPoint</Application>
  <PresentationFormat>Apresentação no Ecrã (4:3)</PresentationFormat>
  <Paragraphs>44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Modelo de apresentação predefinido</vt:lpstr>
      <vt:lpstr>Alternatives to prison in Portugal</vt:lpstr>
      <vt:lpstr>Video</vt:lpstr>
      <vt:lpstr>Final event</vt:lpstr>
      <vt:lpstr>No key note invitation</vt:lpstr>
      <vt:lpstr>Media impact</vt:lpstr>
      <vt:lpstr>Free initiative </vt:lpstr>
      <vt:lpstr>Next steps</vt:lpstr>
      <vt:lpstr>The end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287</cp:revision>
  <dcterms:created xsi:type="dcterms:W3CDTF">2005-12-05T12:20:13Z</dcterms:created>
  <dcterms:modified xsi:type="dcterms:W3CDTF">2016-06-19T10:37:25Z</dcterms:modified>
</cp:coreProperties>
</file>